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Poppins"/>
      <p:regular r:id="rId18"/>
      <p:bold r:id="rId19"/>
      <p:italic r:id="rId20"/>
      <p:boldItalic r:id="rId21"/>
    </p:embeddedFont>
    <p:embeddedFont>
      <p:font typeface="Poppins Light"/>
      <p:regular r:id="rId22"/>
      <p:bold r:id="rId23"/>
      <p:italic r:id="rId24"/>
      <p:boldItalic r:id="rId25"/>
    </p:embeddedFont>
    <p:embeddedFont>
      <p:font typeface="Poppins SemiBold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30" roundtripDataSignature="AMtx7mhnEHrbElcqf1N5Ra+h8YwiFhtB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italic.fntdata"/><Relationship Id="rId22" Type="http://schemas.openxmlformats.org/officeDocument/2006/relationships/font" Target="fonts/PoppinsLight-regular.fntdata"/><Relationship Id="rId21" Type="http://schemas.openxmlformats.org/officeDocument/2006/relationships/font" Target="fonts/Poppins-boldItalic.fntdata"/><Relationship Id="rId24" Type="http://schemas.openxmlformats.org/officeDocument/2006/relationships/font" Target="fonts/PoppinsLight-italic.fntdata"/><Relationship Id="rId23" Type="http://schemas.openxmlformats.org/officeDocument/2006/relationships/font" Target="fonts/Poppins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SemiBold-regular.fntdata"/><Relationship Id="rId25" Type="http://schemas.openxmlformats.org/officeDocument/2006/relationships/font" Target="fonts/PoppinsLight-boldItalic.fntdata"/><Relationship Id="rId28" Type="http://schemas.openxmlformats.org/officeDocument/2006/relationships/font" Target="fonts/PoppinsSemiBold-italic.fntdata"/><Relationship Id="rId27" Type="http://schemas.openxmlformats.org/officeDocument/2006/relationships/font" Target="fonts/Poppins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Semi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oppins-bold.fntdata"/><Relationship Id="rId18" Type="http://schemas.openxmlformats.org/officeDocument/2006/relationships/font" Target="fonts/Poppi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74da97bd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74da97bd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074da97b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3074da97bd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074da97bd0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074da97bd0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074da97bd0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074da97bd0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9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11.png"/><Relationship Id="rId7" Type="http://schemas.openxmlformats.org/officeDocument/2006/relationships/image" Target="../media/image26.png"/><Relationship Id="rId8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5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4.png"/><Relationship Id="rId6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7.png"/><Relationship Id="rId7" Type="http://schemas.openxmlformats.org/officeDocument/2006/relationships/image" Target="../media/image16.png"/><Relationship Id="rId8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11.png"/><Relationship Id="rId7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9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11.png"/><Relationship Id="rId7" Type="http://schemas.openxmlformats.org/officeDocument/2006/relationships/image" Target="../media/image26.png"/><Relationship Id="rId8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18838" l="0" r="0" t="0"/>
          <a:stretch/>
        </p:blipFill>
        <p:spPr>
          <a:xfrm>
            <a:off x="326571" y="6269618"/>
            <a:ext cx="1582633" cy="3418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Google Shape;85;p1"/>
          <p:cNvCxnSpPr/>
          <p:nvPr/>
        </p:nvCxnSpPr>
        <p:spPr>
          <a:xfrm>
            <a:off x="1143000" y="1600200"/>
            <a:ext cx="9859500" cy="0"/>
          </a:xfrm>
          <a:prstGeom prst="straightConnector1">
            <a:avLst/>
          </a:prstGeom>
          <a:noFill/>
          <a:ln cap="flat" cmpd="sng" w="38100">
            <a:solidFill>
              <a:srgbClr val="855098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6" name="Google Shape;86;p1"/>
          <p:cNvCxnSpPr/>
          <p:nvPr/>
        </p:nvCxnSpPr>
        <p:spPr>
          <a:xfrm>
            <a:off x="3448878" y="1600200"/>
            <a:ext cx="3955800" cy="18984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855098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7" name="Google Shape;87;p1"/>
          <p:cNvSpPr/>
          <p:nvPr/>
        </p:nvSpPr>
        <p:spPr>
          <a:xfrm>
            <a:off x="6072808" y="1371600"/>
            <a:ext cx="457200" cy="457200"/>
          </a:xfrm>
          <a:prstGeom prst="rect">
            <a:avLst/>
          </a:prstGeom>
          <a:solidFill>
            <a:srgbClr val="EF59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9958508" y="1371600"/>
            <a:ext cx="457200" cy="457200"/>
          </a:xfrm>
          <a:prstGeom prst="rect">
            <a:avLst/>
          </a:prstGeom>
          <a:solidFill>
            <a:srgbClr val="EF59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8784371" y="1371597"/>
            <a:ext cx="530400" cy="457200"/>
          </a:xfrm>
          <a:prstGeom prst="triangle">
            <a:avLst>
              <a:gd fmla="val 50000" name="adj"/>
            </a:avLst>
          </a:prstGeom>
          <a:solidFill>
            <a:srgbClr val="43B1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" name="Google Shape;90;p1"/>
          <p:cNvGrpSpPr/>
          <p:nvPr/>
        </p:nvGrpSpPr>
        <p:grpSpPr>
          <a:xfrm>
            <a:off x="1115428" y="1336835"/>
            <a:ext cx="1406100" cy="953653"/>
            <a:chOff x="886828" y="3154797"/>
            <a:chExt cx="1406100" cy="953653"/>
          </a:xfrm>
        </p:grpSpPr>
        <p:sp>
          <p:nvSpPr>
            <p:cNvPr id="91" name="Google Shape;91;p1"/>
            <p:cNvSpPr/>
            <p:nvPr/>
          </p:nvSpPr>
          <p:spPr>
            <a:xfrm>
              <a:off x="1323455" y="3154797"/>
              <a:ext cx="530351" cy="457199"/>
            </a:xfrm>
            <a:prstGeom prst="triangle">
              <a:avLst>
                <a:gd fmla="val 50000" name="adj"/>
              </a:avLst>
            </a:prstGeom>
            <a:solidFill>
              <a:srgbClr val="43B1F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 txBox="1"/>
            <p:nvPr/>
          </p:nvSpPr>
          <p:spPr>
            <a:xfrm>
              <a:off x="886828" y="3646750"/>
              <a:ext cx="1406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>
                  <a:solidFill>
                    <a:schemeClr val="dk1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Test de positionnement</a:t>
              </a:r>
              <a:endParaRPr/>
            </a:p>
          </p:txBody>
        </p:sp>
      </p:grpSp>
      <p:grpSp>
        <p:nvGrpSpPr>
          <p:cNvPr id="93" name="Google Shape;93;p1"/>
          <p:cNvGrpSpPr/>
          <p:nvPr/>
        </p:nvGrpSpPr>
        <p:grpSpPr>
          <a:xfrm>
            <a:off x="2052000" y="556500"/>
            <a:ext cx="1488300" cy="1267035"/>
            <a:chOff x="1823400" y="2385300"/>
            <a:chExt cx="1488300" cy="1267035"/>
          </a:xfrm>
        </p:grpSpPr>
        <p:sp>
          <p:nvSpPr>
            <p:cNvPr id="94" name="Google Shape;94;p1"/>
            <p:cNvSpPr/>
            <p:nvPr/>
          </p:nvSpPr>
          <p:spPr>
            <a:xfrm>
              <a:off x="2338943" y="3195135"/>
              <a:ext cx="457200" cy="457200"/>
            </a:xfrm>
            <a:prstGeom prst="rect">
              <a:avLst/>
            </a:prstGeom>
            <a:solidFill>
              <a:srgbClr val="EF59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 txBox="1"/>
            <p:nvPr/>
          </p:nvSpPr>
          <p:spPr>
            <a:xfrm>
              <a:off x="1823400" y="2385300"/>
              <a:ext cx="14883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>
                  <a:solidFill>
                    <a:schemeClr val="dk1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Module e-learning </a:t>
              </a:r>
              <a:endParaRPr sz="12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>
                  <a:solidFill>
                    <a:schemeClr val="dk1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“fondamentaux”</a:t>
              </a:r>
              <a:endParaRPr sz="12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96" name="Google Shape;96;p1"/>
          <p:cNvGrpSpPr/>
          <p:nvPr/>
        </p:nvGrpSpPr>
        <p:grpSpPr>
          <a:xfrm>
            <a:off x="2978149" y="1366338"/>
            <a:ext cx="1937700" cy="878567"/>
            <a:chOff x="2749549" y="3195138"/>
            <a:chExt cx="1937700" cy="878567"/>
          </a:xfrm>
        </p:grpSpPr>
        <p:sp>
          <p:nvSpPr>
            <p:cNvPr id="97" name="Google Shape;97;p1"/>
            <p:cNvSpPr/>
            <p:nvPr/>
          </p:nvSpPr>
          <p:spPr>
            <a:xfrm>
              <a:off x="3468230" y="3195138"/>
              <a:ext cx="457197" cy="457197"/>
            </a:xfrm>
            <a:prstGeom prst="ellipse">
              <a:avLst/>
            </a:prstGeom>
            <a:solidFill>
              <a:srgbClr val="F9C14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 txBox="1"/>
            <p:nvPr/>
          </p:nvSpPr>
          <p:spPr>
            <a:xfrm>
              <a:off x="2749549" y="3612005"/>
              <a:ext cx="1937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>
                  <a:solidFill>
                    <a:schemeClr val="dk1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Webinaire</a:t>
              </a:r>
              <a:endParaRPr sz="12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>
                  <a:solidFill>
                    <a:schemeClr val="dk1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REX Experts métier</a:t>
              </a:r>
              <a:endParaRPr sz="12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</p:grpSp>
      <p:grpSp>
        <p:nvGrpSpPr>
          <p:cNvPr id="99" name="Google Shape;99;p1"/>
          <p:cNvGrpSpPr/>
          <p:nvPr/>
        </p:nvGrpSpPr>
        <p:grpSpPr>
          <a:xfrm>
            <a:off x="4783000" y="730375"/>
            <a:ext cx="1207800" cy="1098425"/>
            <a:chOff x="4554400" y="2559175"/>
            <a:chExt cx="1207800" cy="1098425"/>
          </a:xfrm>
        </p:grpSpPr>
        <p:sp>
          <p:nvSpPr>
            <p:cNvPr id="100" name="Google Shape;100;p1"/>
            <p:cNvSpPr/>
            <p:nvPr/>
          </p:nvSpPr>
          <p:spPr>
            <a:xfrm>
              <a:off x="4922786" y="3200401"/>
              <a:ext cx="530351" cy="457199"/>
            </a:xfrm>
            <a:prstGeom prst="triangle">
              <a:avLst>
                <a:gd fmla="val 50000" name="adj"/>
              </a:avLst>
            </a:prstGeom>
            <a:solidFill>
              <a:srgbClr val="43B1F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"/>
            <p:cNvSpPr txBox="1"/>
            <p:nvPr/>
          </p:nvSpPr>
          <p:spPr>
            <a:xfrm>
              <a:off x="4554400" y="2559175"/>
              <a:ext cx="12078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>
                  <a:solidFill>
                    <a:schemeClr val="dk1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Test parcours initial</a:t>
              </a:r>
              <a:endParaRPr/>
            </a:p>
          </p:txBody>
        </p:sp>
      </p:grpSp>
      <p:sp>
        <p:nvSpPr>
          <p:cNvPr id="102" name="Google Shape;102;p1"/>
          <p:cNvSpPr/>
          <p:nvPr/>
        </p:nvSpPr>
        <p:spPr>
          <a:xfrm>
            <a:off x="7428595" y="1371591"/>
            <a:ext cx="457200" cy="457200"/>
          </a:xfrm>
          <a:prstGeom prst="ellipse">
            <a:avLst/>
          </a:prstGeom>
          <a:solidFill>
            <a:srgbClr val="F9C14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6072808" y="3275236"/>
            <a:ext cx="457200" cy="457200"/>
          </a:xfrm>
          <a:prstGeom prst="rect">
            <a:avLst/>
          </a:prstGeom>
          <a:solidFill>
            <a:srgbClr val="EF59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1471375" y="965163"/>
            <a:ext cx="69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1200">
                <a:solidFill>
                  <a:srgbClr val="43B1F1"/>
                </a:solidFill>
                <a:latin typeface="Poppins"/>
                <a:ea typeface="Poppins"/>
                <a:cs typeface="Poppins"/>
                <a:sym typeface="Poppins"/>
              </a:rPr>
              <a:t>5 min</a:t>
            </a:r>
            <a:endParaRPr b="1" i="1">
              <a:solidFill>
                <a:srgbClr val="43B1F1"/>
              </a:solidFill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2449050" y="1823513"/>
            <a:ext cx="69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1200">
                <a:solidFill>
                  <a:srgbClr val="EF5950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r>
              <a:rPr b="1" i="1" lang="fr-FR" sz="1200">
                <a:solidFill>
                  <a:srgbClr val="EF5950"/>
                </a:solidFill>
                <a:latin typeface="Poppins"/>
                <a:ea typeface="Poppins"/>
                <a:cs typeface="Poppins"/>
                <a:sym typeface="Poppins"/>
              </a:rPr>
              <a:t>5 min</a:t>
            </a:r>
            <a:endParaRPr b="1" i="1">
              <a:solidFill>
                <a:srgbClr val="EF5950"/>
              </a:solidFill>
            </a:endParaRPr>
          </a:p>
        </p:txBody>
      </p:sp>
      <p:sp>
        <p:nvSpPr>
          <p:cNvPr id="106" name="Google Shape;106;p1"/>
          <p:cNvSpPr txBox="1"/>
          <p:nvPr/>
        </p:nvSpPr>
        <p:spPr>
          <a:xfrm>
            <a:off x="3444800" y="965163"/>
            <a:ext cx="100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1200">
                <a:solidFill>
                  <a:srgbClr val="F9C145"/>
                </a:solidFill>
                <a:latin typeface="Poppins"/>
                <a:ea typeface="Poppins"/>
                <a:cs typeface="Poppins"/>
                <a:sym typeface="Poppins"/>
              </a:rPr>
              <a:t>60 min</a:t>
            </a:r>
            <a:endParaRPr b="1" i="1">
              <a:solidFill>
                <a:srgbClr val="F9C145"/>
              </a:solidFill>
            </a:endParaRPr>
          </a:p>
        </p:txBody>
      </p:sp>
      <p:sp>
        <p:nvSpPr>
          <p:cNvPr id="107" name="Google Shape;107;p1"/>
          <p:cNvSpPr txBox="1"/>
          <p:nvPr/>
        </p:nvSpPr>
        <p:spPr>
          <a:xfrm>
            <a:off x="4681050" y="1823513"/>
            <a:ext cx="69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1200">
                <a:solidFill>
                  <a:srgbClr val="43B1F1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r>
              <a:rPr b="1" i="1" lang="fr-FR" sz="1200">
                <a:solidFill>
                  <a:srgbClr val="43B1F1"/>
                </a:solidFill>
                <a:latin typeface="Poppins"/>
                <a:ea typeface="Poppins"/>
                <a:cs typeface="Poppins"/>
                <a:sym typeface="Poppins"/>
              </a:rPr>
              <a:t>5 min</a:t>
            </a:r>
            <a:endParaRPr b="1" i="1">
              <a:solidFill>
                <a:srgbClr val="43B1F1"/>
              </a:solidFill>
            </a:endParaRPr>
          </a:p>
        </p:txBody>
      </p:sp>
      <p:sp>
        <p:nvSpPr>
          <p:cNvPr id="108" name="Google Shape;108;p1"/>
          <p:cNvSpPr txBox="1"/>
          <p:nvPr/>
        </p:nvSpPr>
        <p:spPr>
          <a:xfrm>
            <a:off x="5602575" y="3758488"/>
            <a:ext cx="148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Modules mobile learning “révision”</a:t>
            </a:r>
            <a:endParaRPr sz="12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09" name="Google Shape;109;p1"/>
          <p:cNvSpPr txBox="1"/>
          <p:nvPr/>
        </p:nvSpPr>
        <p:spPr>
          <a:xfrm>
            <a:off x="5880375" y="2844050"/>
            <a:ext cx="93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1200">
                <a:solidFill>
                  <a:srgbClr val="EF5950"/>
                </a:solidFill>
                <a:latin typeface="Poppins"/>
                <a:ea typeface="Poppins"/>
                <a:cs typeface="Poppins"/>
                <a:sym typeface="Poppins"/>
              </a:rPr>
              <a:t>5*5</a:t>
            </a:r>
            <a:r>
              <a:rPr b="1" i="1" lang="fr-FR" sz="1200">
                <a:solidFill>
                  <a:srgbClr val="EF5950"/>
                </a:solidFill>
                <a:latin typeface="Poppins"/>
                <a:ea typeface="Poppins"/>
                <a:cs typeface="Poppins"/>
                <a:sym typeface="Poppins"/>
              </a:rPr>
              <a:t> min</a:t>
            </a:r>
            <a:endParaRPr b="1" i="1">
              <a:solidFill>
                <a:srgbClr val="EF5950"/>
              </a:solidFill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5977500" y="965163"/>
            <a:ext cx="69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1200">
                <a:solidFill>
                  <a:srgbClr val="EF5950"/>
                </a:solidFill>
                <a:latin typeface="Poppins"/>
                <a:ea typeface="Poppins"/>
                <a:cs typeface="Poppins"/>
                <a:sym typeface="Poppins"/>
              </a:rPr>
              <a:t>15 min</a:t>
            </a:r>
            <a:endParaRPr b="1" i="1">
              <a:solidFill>
                <a:srgbClr val="EF5950"/>
              </a:solidFill>
            </a:endParaRPr>
          </a:p>
        </p:txBody>
      </p:sp>
      <p:sp>
        <p:nvSpPr>
          <p:cNvPr id="111" name="Google Shape;111;p1"/>
          <p:cNvSpPr txBox="1"/>
          <p:nvPr/>
        </p:nvSpPr>
        <p:spPr>
          <a:xfrm>
            <a:off x="5602575" y="1806613"/>
            <a:ext cx="1488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Module e-learning </a:t>
            </a:r>
            <a:endParaRPr sz="12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“Revenons sur quelques bases”</a:t>
            </a:r>
            <a:endParaRPr sz="12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12" name="Google Shape;112;p1"/>
          <p:cNvSpPr txBox="1"/>
          <p:nvPr/>
        </p:nvSpPr>
        <p:spPr>
          <a:xfrm>
            <a:off x="6913062" y="1882750"/>
            <a:ext cx="148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Tps d’échanges facultatif</a:t>
            </a:r>
            <a:endParaRPr sz="12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13" name="Google Shape;113;p1"/>
          <p:cNvSpPr txBox="1"/>
          <p:nvPr/>
        </p:nvSpPr>
        <p:spPr>
          <a:xfrm>
            <a:off x="7154988" y="965163"/>
            <a:ext cx="100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1200">
                <a:solidFill>
                  <a:srgbClr val="F9C145"/>
                </a:solidFill>
                <a:latin typeface="Poppins"/>
                <a:ea typeface="Poppins"/>
                <a:cs typeface="Poppins"/>
                <a:sym typeface="Poppins"/>
              </a:rPr>
              <a:t>60 min</a:t>
            </a:r>
            <a:endParaRPr b="1" i="1">
              <a:solidFill>
                <a:srgbClr val="F9C145"/>
              </a:solidFill>
            </a:endParaRPr>
          </a:p>
        </p:txBody>
      </p:sp>
      <p:sp>
        <p:nvSpPr>
          <p:cNvPr id="114" name="Google Shape;114;p1"/>
          <p:cNvSpPr txBox="1"/>
          <p:nvPr/>
        </p:nvSpPr>
        <p:spPr>
          <a:xfrm>
            <a:off x="8346528" y="855938"/>
            <a:ext cx="140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Test parcours soutien</a:t>
            </a:r>
            <a:endParaRPr/>
          </a:p>
        </p:txBody>
      </p:sp>
      <p:sp>
        <p:nvSpPr>
          <p:cNvPr id="115" name="Google Shape;115;p1"/>
          <p:cNvSpPr txBox="1"/>
          <p:nvPr/>
        </p:nvSpPr>
        <p:spPr>
          <a:xfrm>
            <a:off x="8702475" y="1823513"/>
            <a:ext cx="69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1200">
                <a:solidFill>
                  <a:srgbClr val="43B1F1"/>
                </a:solidFill>
                <a:latin typeface="Poppins"/>
                <a:ea typeface="Poppins"/>
                <a:cs typeface="Poppins"/>
                <a:sym typeface="Poppins"/>
              </a:rPr>
              <a:t>15 min</a:t>
            </a:r>
            <a:endParaRPr b="1" i="1">
              <a:solidFill>
                <a:srgbClr val="43B1F1"/>
              </a:solidFill>
            </a:endParaRPr>
          </a:p>
        </p:txBody>
      </p:sp>
      <p:sp>
        <p:nvSpPr>
          <p:cNvPr id="116" name="Google Shape;116;p1"/>
          <p:cNvSpPr txBox="1"/>
          <p:nvPr/>
        </p:nvSpPr>
        <p:spPr>
          <a:xfrm>
            <a:off x="9459550" y="1823525"/>
            <a:ext cx="148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Modules mobile learning “révision”</a:t>
            </a:r>
            <a:endParaRPr sz="12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17" name="Google Shape;117;p1"/>
          <p:cNvSpPr txBox="1"/>
          <p:nvPr/>
        </p:nvSpPr>
        <p:spPr>
          <a:xfrm>
            <a:off x="9746300" y="965163"/>
            <a:ext cx="93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1200">
                <a:solidFill>
                  <a:srgbClr val="EF5950"/>
                </a:solidFill>
                <a:latin typeface="Poppins"/>
                <a:ea typeface="Poppins"/>
                <a:cs typeface="Poppins"/>
                <a:sym typeface="Poppins"/>
              </a:rPr>
              <a:t>5*5 min</a:t>
            </a:r>
            <a:endParaRPr b="1" i="1">
              <a:solidFill>
                <a:srgbClr val="EF5950"/>
              </a:solidFill>
            </a:endParaRPr>
          </a:p>
        </p:txBody>
      </p:sp>
      <p:sp>
        <p:nvSpPr>
          <p:cNvPr id="118" name="Google Shape;118;p1"/>
          <p:cNvSpPr txBox="1"/>
          <p:nvPr/>
        </p:nvSpPr>
        <p:spPr>
          <a:xfrm>
            <a:off x="7360275" y="4123475"/>
            <a:ext cx="414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2000">
                <a:solidFill>
                  <a:srgbClr val="F9C145"/>
                </a:solidFill>
                <a:latin typeface="Poppins"/>
                <a:ea typeface="Poppins"/>
                <a:cs typeface="Poppins"/>
                <a:sym typeface="Poppins"/>
              </a:rPr>
              <a:t>1h - 2h d’accompagnement</a:t>
            </a:r>
            <a:endParaRPr b="1" i="1" sz="2200">
              <a:solidFill>
                <a:srgbClr val="F9C145"/>
              </a:solidFill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7702200" y="4688663"/>
            <a:ext cx="3836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2000">
                <a:solidFill>
                  <a:srgbClr val="E06666"/>
                </a:solidFill>
                <a:latin typeface="Poppins"/>
                <a:ea typeface="Poppins"/>
                <a:cs typeface="Poppins"/>
                <a:sym typeface="Poppins"/>
              </a:rPr>
              <a:t>30 min-1h de formation</a:t>
            </a:r>
            <a:endParaRPr b="1" i="1" sz="2200">
              <a:solidFill>
                <a:srgbClr val="E06666"/>
              </a:solidFill>
            </a:endParaRPr>
          </a:p>
        </p:txBody>
      </p:sp>
      <p:sp>
        <p:nvSpPr>
          <p:cNvPr id="120" name="Google Shape;120;p1"/>
          <p:cNvSpPr txBox="1"/>
          <p:nvPr/>
        </p:nvSpPr>
        <p:spPr>
          <a:xfrm>
            <a:off x="6947475" y="5253850"/>
            <a:ext cx="456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2000">
                <a:solidFill>
                  <a:srgbClr val="43B1F1"/>
                </a:solidFill>
                <a:latin typeface="Poppins"/>
                <a:ea typeface="Poppins"/>
                <a:cs typeface="Poppins"/>
                <a:sym typeface="Poppins"/>
              </a:rPr>
              <a:t>20-35 minutes d’évaluation</a:t>
            </a:r>
            <a:endParaRPr b="1" i="1" sz="2200">
              <a:solidFill>
                <a:srgbClr val="43B1F1"/>
              </a:solidFill>
            </a:endParaRPr>
          </a:p>
        </p:txBody>
      </p:sp>
      <p:sp>
        <p:nvSpPr>
          <p:cNvPr id="121" name="Google Shape;121;p1"/>
          <p:cNvSpPr txBox="1"/>
          <p:nvPr/>
        </p:nvSpPr>
        <p:spPr>
          <a:xfrm>
            <a:off x="6810388" y="5819025"/>
            <a:ext cx="4562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2h-3h30 d’expérience</a:t>
            </a:r>
            <a:endParaRPr b="1" i="1"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7"/>
          <p:cNvCxnSpPr/>
          <p:nvPr/>
        </p:nvCxnSpPr>
        <p:spPr>
          <a:xfrm>
            <a:off x="579911" y="1478279"/>
            <a:ext cx="11032177" cy="0"/>
          </a:xfrm>
          <a:prstGeom prst="straightConnector1">
            <a:avLst/>
          </a:prstGeom>
          <a:noFill/>
          <a:ln cap="flat" cmpd="sng" w="63500">
            <a:solidFill>
              <a:srgbClr val="59595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454" name="Google Shape;454;p7"/>
          <p:cNvGrpSpPr/>
          <p:nvPr/>
        </p:nvGrpSpPr>
        <p:grpSpPr>
          <a:xfrm>
            <a:off x="579911" y="1170760"/>
            <a:ext cx="1937656" cy="1804013"/>
            <a:chOff x="1074966" y="320223"/>
            <a:chExt cx="1937656" cy="1804013"/>
          </a:xfrm>
        </p:grpSpPr>
        <p:pic>
          <p:nvPicPr>
            <p:cNvPr descr="Fermer" id="455" name="Google Shape;455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763487" y="320223"/>
              <a:ext cx="560614" cy="56061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56" name="Google Shape;456;p7"/>
            <p:cNvCxnSpPr/>
            <p:nvPr/>
          </p:nvCxnSpPr>
          <p:spPr>
            <a:xfrm>
              <a:off x="2043794" y="716644"/>
              <a:ext cx="0" cy="923470"/>
            </a:xfrm>
            <a:prstGeom prst="straightConnector1">
              <a:avLst/>
            </a:prstGeom>
            <a:noFill/>
            <a:ln cap="flat" cmpd="sng" w="12700">
              <a:solidFill>
                <a:srgbClr val="3F3F3F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sp>
          <p:nvSpPr>
            <p:cNvPr id="457" name="Google Shape;457;p7"/>
            <p:cNvSpPr txBox="1"/>
            <p:nvPr/>
          </p:nvSpPr>
          <p:spPr>
            <a:xfrm>
              <a:off x="1074966" y="1847237"/>
              <a:ext cx="19376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>
                  <a:solidFill>
                    <a:schemeClr val="dk1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Nom - étape</a:t>
              </a:r>
              <a:endParaRPr/>
            </a:p>
          </p:txBody>
        </p:sp>
      </p:grpSp>
      <p:grpSp>
        <p:nvGrpSpPr>
          <p:cNvPr id="458" name="Google Shape;458;p7"/>
          <p:cNvGrpSpPr/>
          <p:nvPr/>
        </p:nvGrpSpPr>
        <p:grpSpPr>
          <a:xfrm>
            <a:off x="579911" y="4144775"/>
            <a:ext cx="1937656" cy="1542465"/>
            <a:chOff x="1074966" y="-661628"/>
            <a:chExt cx="1937656" cy="1542465"/>
          </a:xfrm>
        </p:grpSpPr>
        <p:pic>
          <p:nvPicPr>
            <p:cNvPr descr="Fermer" id="459" name="Google Shape;459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763487" y="320223"/>
              <a:ext cx="560614" cy="56061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60" name="Google Shape;460;p7"/>
            <p:cNvCxnSpPr/>
            <p:nvPr/>
          </p:nvCxnSpPr>
          <p:spPr>
            <a:xfrm>
              <a:off x="2026142" y="-295728"/>
              <a:ext cx="0" cy="923470"/>
            </a:xfrm>
            <a:prstGeom prst="straightConnector1">
              <a:avLst/>
            </a:prstGeom>
            <a:noFill/>
            <a:ln cap="flat" cmpd="sng" w="12700">
              <a:solidFill>
                <a:srgbClr val="3F3F3F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sp>
          <p:nvSpPr>
            <p:cNvPr id="461" name="Google Shape;461;p7"/>
            <p:cNvSpPr txBox="1"/>
            <p:nvPr/>
          </p:nvSpPr>
          <p:spPr>
            <a:xfrm>
              <a:off x="1074966" y="-661628"/>
              <a:ext cx="19376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>
                  <a:solidFill>
                    <a:schemeClr val="dk1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Nom - étape</a:t>
              </a:r>
              <a:endParaRPr/>
            </a:p>
          </p:txBody>
        </p:sp>
      </p:grpSp>
      <p:grpSp>
        <p:nvGrpSpPr>
          <p:cNvPr id="462" name="Google Shape;462;p7"/>
          <p:cNvGrpSpPr/>
          <p:nvPr/>
        </p:nvGrpSpPr>
        <p:grpSpPr>
          <a:xfrm>
            <a:off x="4458063" y="878044"/>
            <a:ext cx="3275876" cy="880543"/>
            <a:chOff x="4458063" y="2828764"/>
            <a:chExt cx="3275876" cy="880543"/>
          </a:xfrm>
        </p:grpSpPr>
        <p:grpSp>
          <p:nvGrpSpPr>
            <p:cNvPr id="463" name="Google Shape;463;p7"/>
            <p:cNvGrpSpPr/>
            <p:nvPr/>
          </p:nvGrpSpPr>
          <p:grpSpPr>
            <a:xfrm>
              <a:off x="4458063" y="3148693"/>
              <a:ext cx="3275876" cy="560614"/>
              <a:chOff x="4458063" y="3148693"/>
              <a:chExt cx="3275876" cy="560614"/>
            </a:xfrm>
          </p:grpSpPr>
          <p:pic>
            <p:nvPicPr>
              <p:cNvPr descr="Ajouter" id="464" name="Google Shape;464;p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458063" y="3148693"/>
                <a:ext cx="560614" cy="5606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jouter" id="465" name="Google Shape;465;p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173325" y="3148693"/>
                <a:ext cx="560614" cy="56061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66" name="Google Shape;466;p7"/>
            <p:cNvSpPr txBox="1"/>
            <p:nvPr/>
          </p:nvSpPr>
          <p:spPr>
            <a:xfrm>
              <a:off x="4551928" y="2828764"/>
              <a:ext cx="308814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>
                  <a:solidFill>
                    <a:schemeClr val="dk1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Temps de formation présentiel</a:t>
              </a:r>
              <a:endParaRPr/>
            </a:p>
          </p:txBody>
        </p:sp>
      </p:grpSp>
      <p:grpSp>
        <p:nvGrpSpPr>
          <p:cNvPr id="467" name="Google Shape;467;p7"/>
          <p:cNvGrpSpPr/>
          <p:nvPr/>
        </p:nvGrpSpPr>
        <p:grpSpPr>
          <a:xfrm>
            <a:off x="5143270" y="3540969"/>
            <a:ext cx="1937656" cy="2119058"/>
            <a:chOff x="8647302" y="1563036"/>
            <a:chExt cx="1937656" cy="2119058"/>
          </a:xfrm>
        </p:grpSpPr>
        <p:pic>
          <p:nvPicPr>
            <p:cNvPr descr="Loupe" id="468" name="Google Shape;468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335823" y="1892475"/>
              <a:ext cx="560614" cy="56061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69" name="Google Shape;469;p7"/>
            <p:cNvGrpSpPr/>
            <p:nvPr/>
          </p:nvGrpSpPr>
          <p:grpSpPr>
            <a:xfrm>
              <a:off x="8647302" y="1563036"/>
              <a:ext cx="1937656" cy="2119058"/>
              <a:chOff x="1074966" y="-1238221"/>
              <a:chExt cx="1937656" cy="2119058"/>
            </a:xfrm>
          </p:grpSpPr>
          <p:pic>
            <p:nvPicPr>
              <p:cNvPr descr="Fermer" id="470" name="Google Shape;470;p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763487" y="320223"/>
                <a:ext cx="560614" cy="560614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471" name="Google Shape;471;p7"/>
              <p:cNvCxnSpPr/>
              <p:nvPr/>
            </p:nvCxnSpPr>
            <p:spPr>
              <a:xfrm>
                <a:off x="2026142" y="-295728"/>
                <a:ext cx="0" cy="92347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3F3F3F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472" name="Google Shape;472;p7"/>
              <p:cNvSpPr txBox="1"/>
              <p:nvPr/>
            </p:nvSpPr>
            <p:spPr>
              <a:xfrm>
                <a:off x="1074966" y="-1238221"/>
                <a:ext cx="19376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200">
                    <a:solidFill>
                      <a:schemeClr val="dk1"/>
                    </a:solidFill>
                    <a:latin typeface="Poppins Light"/>
                    <a:ea typeface="Poppins Light"/>
                    <a:cs typeface="Poppins Light"/>
                    <a:sym typeface="Poppins Light"/>
                  </a:rPr>
                  <a:t>Évaluation</a:t>
                </a:r>
                <a:endParaRPr/>
              </a:p>
            </p:txBody>
          </p:sp>
        </p:grpSp>
      </p:grpSp>
      <p:grpSp>
        <p:nvGrpSpPr>
          <p:cNvPr id="473" name="Google Shape;473;p7"/>
          <p:cNvGrpSpPr/>
          <p:nvPr/>
        </p:nvGrpSpPr>
        <p:grpSpPr>
          <a:xfrm>
            <a:off x="8837798" y="3605896"/>
            <a:ext cx="1937656" cy="2119058"/>
            <a:chOff x="8647302" y="1563036"/>
            <a:chExt cx="1937656" cy="2119058"/>
          </a:xfrm>
        </p:grpSpPr>
        <p:pic>
          <p:nvPicPr>
            <p:cNvPr descr="Ampoule" id="474" name="Google Shape;474;p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335823" y="1892475"/>
              <a:ext cx="560614" cy="56061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75" name="Google Shape;475;p7"/>
            <p:cNvGrpSpPr/>
            <p:nvPr/>
          </p:nvGrpSpPr>
          <p:grpSpPr>
            <a:xfrm>
              <a:off x="8647302" y="1563036"/>
              <a:ext cx="1937656" cy="2119058"/>
              <a:chOff x="1074966" y="-1238221"/>
              <a:chExt cx="1937656" cy="2119058"/>
            </a:xfrm>
          </p:grpSpPr>
          <p:pic>
            <p:nvPicPr>
              <p:cNvPr descr="Fermer" id="476" name="Google Shape;476;p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763487" y="320223"/>
                <a:ext cx="560614" cy="560614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477" name="Google Shape;477;p7"/>
              <p:cNvCxnSpPr/>
              <p:nvPr/>
            </p:nvCxnSpPr>
            <p:spPr>
              <a:xfrm>
                <a:off x="2026142" y="-295728"/>
                <a:ext cx="0" cy="92347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3F3F3F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478" name="Google Shape;478;p7"/>
              <p:cNvSpPr txBox="1"/>
              <p:nvPr/>
            </p:nvSpPr>
            <p:spPr>
              <a:xfrm>
                <a:off x="1074966" y="-1238221"/>
                <a:ext cx="19376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200">
                    <a:solidFill>
                      <a:schemeClr val="dk1"/>
                    </a:solidFill>
                    <a:latin typeface="Poppins Light"/>
                    <a:ea typeface="Poppins Light"/>
                    <a:cs typeface="Poppins Light"/>
                    <a:sym typeface="Poppins Light"/>
                  </a:rPr>
                  <a:t>Apports théoriques</a:t>
                </a:r>
                <a:endParaRPr/>
              </a:p>
            </p:txBody>
          </p:sp>
        </p:grpSp>
      </p:grpSp>
      <p:cxnSp>
        <p:nvCxnSpPr>
          <p:cNvPr id="479" name="Google Shape;479;p7"/>
          <p:cNvCxnSpPr/>
          <p:nvPr/>
        </p:nvCxnSpPr>
        <p:spPr>
          <a:xfrm>
            <a:off x="482126" y="5399660"/>
            <a:ext cx="11032177" cy="0"/>
          </a:xfrm>
          <a:prstGeom prst="straightConnector1">
            <a:avLst/>
          </a:prstGeom>
          <a:noFill/>
          <a:ln cap="flat" cmpd="sng" w="63500">
            <a:solidFill>
              <a:srgbClr val="59595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480" name="Google Shape;480;p7"/>
          <p:cNvGrpSpPr/>
          <p:nvPr/>
        </p:nvGrpSpPr>
        <p:grpSpPr>
          <a:xfrm>
            <a:off x="7307767" y="3605896"/>
            <a:ext cx="1937656" cy="2119058"/>
            <a:chOff x="8647302" y="1563036"/>
            <a:chExt cx="1937656" cy="2119058"/>
          </a:xfrm>
        </p:grpSpPr>
        <p:pic>
          <p:nvPicPr>
            <p:cNvPr descr="Grouper" id="481" name="Google Shape;481;p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9335823" y="1892475"/>
              <a:ext cx="560614" cy="56061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82" name="Google Shape;482;p7"/>
            <p:cNvGrpSpPr/>
            <p:nvPr/>
          </p:nvGrpSpPr>
          <p:grpSpPr>
            <a:xfrm>
              <a:off x="8647302" y="1563036"/>
              <a:ext cx="1937656" cy="2119058"/>
              <a:chOff x="1074966" y="-1238221"/>
              <a:chExt cx="1937656" cy="2119058"/>
            </a:xfrm>
          </p:grpSpPr>
          <p:pic>
            <p:nvPicPr>
              <p:cNvPr descr="Fermer" id="483" name="Google Shape;483;p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763487" y="320223"/>
                <a:ext cx="560614" cy="560614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484" name="Google Shape;484;p7"/>
              <p:cNvCxnSpPr/>
              <p:nvPr/>
            </p:nvCxnSpPr>
            <p:spPr>
              <a:xfrm>
                <a:off x="2026142" y="-295728"/>
                <a:ext cx="0" cy="92347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3F3F3F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485" name="Google Shape;485;p7"/>
              <p:cNvSpPr txBox="1"/>
              <p:nvPr/>
            </p:nvSpPr>
            <p:spPr>
              <a:xfrm>
                <a:off x="1074966" y="-1238221"/>
                <a:ext cx="19376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200">
                    <a:solidFill>
                      <a:schemeClr val="dk1"/>
                    </a:solidFill>
                    <a:latin typeface="Poppins Light"/>
                    <a:ea typeface="Poppins Light"/>
                    <a:cs typeface="Poppins Light"/>
                    <a:sym typeface="Poppins Light"/>
                  </a:rPr>
                  <a:t>Travaux de groupe</a:t>
                </a:r>
                <a:endParaRPr/>
              </a:p>
            </p:txBody>
          </p:sp>
        </p:grpSp>
      </p:grpSp>
      <p:grpSp>
        <p:nvGrpSpPr>
          <p:cNvPr id="486" name="Google Shape;486;p7"/>
          <p:cNvGrpSpPr/>
          <p:nvPr/>
        </p:nvGrpSpPr>
        <p:grpSpPr>
          <a:xfrm>
            <a:off x="2878849" y="3568182"/>
            <a:ext cx="1937656" cy="2119058"/>
            <a:chOff x="8647302" y="1563036"/>
            <a:chExt cx="1937656" cy="2119058"/>
          </a:xfrm>
        </p:grpSpPr>
        <p:pic>
          <p:nvPicPr>
            <p:cNvPr descr="Conversation" id="487" name="Google Shape;487;p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9335823" y="1892475"/>
              <a:ext cx="560614" cy="56061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88" name="Google Shape;488;p7"/>
            <p:cNvGrpSpPr/>
            <p:nvPr/>
          </p:nvGrpSpPr>
          <p:grpSpPr>
            <a:xfrm>
              <a:off x="8647302" y="1563036"/>
              <a:ext cx="1937656" cy="2119058"/>
              <a:chOff x="1074966" y="-1238221"/>
              <a:chExt cx="1937656" cy="2119058"/>
            </a:xfrm>
          </p:grpSpPr>
          <p:pic>
            <p:nvPicPr>
              <p:cNvPr descr="Fermer" id="489" name="Google Shape;489;p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763487" y="320223"/>
                <a:ext cx="560614" cy="560614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490" name="Google Shape;490;p7"/>
              <p:cNvCxnSpPr/>
              <p:nvPr/>
            </p:nvCxnSpPr>
            <p:spPr>
              <a:xfrm>
                <a:off x="2026142" y="-295728"/>
                <a:ext cx="0" cy="92347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3F3F3F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491" name="Google Shape;491;p7"/>
              <p:cNvSpPr txBox="1"/>
              <p:nvPr/>
            </p:nvSpPr>
            <p:spPr>
              <a:xfrm>
                <a:off x="1074966" y="-1238221"/>
                <a:ext cx="19376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200">
                    <a:solidFill>
                      <a:schemeClr val="dk1"/>
                    </a:solidFill>
                    <a:latin typeface="Poppins Light"/>
                    <a:ea typeface="Poppins Light"/>
                    <a:cs typeface="Poppins Light"/>
                    <a:sym typeface="Poppins Light"/>
                  </a:rPr>
                  <a:t>Temps d’échanges</a:t>
                </a:r>
                <a:endParaRPr/>
              </a:p>
            </p:txBody>
          </p:sp>
        </p:grpSp>
      </p:grpSp>
      <p:grpSp>
        <p:nvGrpSpPr>
          <p:cNvPr id="492" name="Google Shape;492;p7"/>
          <p:cNvGrpSpPr/>
          <p:nvPr/>
        </p:nvGrpSpPr>
        <p:grpSpPr>
          <a:xfrm>
            <a:off x="5143270" y="1197973"/>
            <a:ext cx="1937656" cy="2140323"/>
            <a:chOff x="8644890" y="3121480"/>
            <a:chExt cx="1937656" cy="2140323"/>
          </a:xfrm>
        </p:grpSpPr>
        <p:pic>
          <p:nvPicPr>
            <p:cNvPr descr="Loupe" id="493" name="Google Shape;493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333411" y="4405684"/>
              <a:ext cx="560614" cy="56061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94" name="Google Shape;494;p7"/>
            <p:cNvGrpSpPr/>
            <p:nvPr/>
          </p:nvGrpSpPr>
          <p:grpSpPr>
            <a:xfrm>
              <a:off x="8644890" y="3121480"/>
              <a:ext cx="1937656" cy="2140323"/>
              <a:chOff x="1072554" y="320223"/>
              <a:chExt cx="1937656" cy="2140323"/>
            </a:xfrm>
          </p:grpSpPr>
          <p:pic>
            <p:nvPicPr>
              <p:cNvPr descr="Fermer" id="495" name="Google Shape;495;p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763487" y="320223"/>
                <a:ext cx="560614" cy="560614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496" name="Google Shape;496;p7"/>
              <p:cNvCxnSpPr/>
              <p:nvPr/>
            </p:nvCxnSpPr>
            <p:spPr>
              <a:xfrm>
                <a:off x="2041382" y="627742"/>
                <a:ext cx="0" cy="92347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3F3F3F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497" name="Google Shape;497;p7"/>
              <p:cNvSpPr txBox="1"/>
              <p:nvPr/>
            </p:nvSpPr>
            <p:spPr>
              <a:xfrm>
                <a:off x="1072554" y="2183547"/>
                <a:ext cx="19376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200">
                    <a:solidFill>
                      <a:schemeClr val="dk1"/>
                    </a:solidFill>
                    <a:latin typeface="Poppins Light"/>
                    <a:ea typeface="Poppins Light"/>
                    <a:cs typeface="Poppins Light"/>
                    <a:sym typeface="Poppins Light"/>
                  </a:rPr>
                  <a:t>Évaluation</a:t>
                </a:r>
                <a:endParaRPr/>
              </a:p>
            </p:txBody>
          </p:sp>
        </p:grpSp>
      </p:grpSp>
      <p:grpSp>
        <p:nvGrpSpPr>
          <p:cNvPr id="498" name="Google Shape;498;p7"/>
          <p:cNvGrpSpPr/>
          <p:nvPr/>
        </p:nvGrpSpPr>
        <p:grpSpPr>
          <a:xfrm>
            <a:off x="8845757" y="1179961"/>
            <a:ext cx="1937656" cy="2140323"/>
            <a:chOff x="8644890" y="3121480"/>
            <a:chExt cx="1937656" cy="2140323"/>
          </a:xfrm>
        </p:grpSpPr>
        <p:pic>
          <p:nvPicPr>
            <p:cNvPr descr="Ampoule" id="499" name="Google Shape;499;p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333411" y="4405684"/>
              <a:ext cx="560614" cy="56061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00" name="Google Shape;500;p7"/>
            <p:cNvGrpSpPr/>
            <p:nvPr/>
          </p:nvGrpSpPr>
          <p:grpSpPr>
            <a:xfrm>
              <a:off x="8644890" y="3121480"/>
              <a:ext cx="1937656" cy="2140323"/>
              <a:chOff x="1072554" y="320223"/>
              <a:chExt cx="1937656" cy="2140323"/>
            </a:xfrm>
          </p:grpSpPr>
          <p:pic>
            <p:nvPicPr>
              <p:cNvPr descr="Fermer" id="501" name="Google Shape;501;p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763487" y="320223"/>
                <a:ext cx="560614" cy="560614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502" name="Google Shape;502;p7"/>
              <p:cNvCxnSpPr/>
              <p:nvPr/>
            </p:nvCxnSpPr>
            <p:spPr>
              <a:xfrm>
                <a:off x="2041382" y="627742"/>
                <a:ext cx="0" cy="92347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3F3F3F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503" name="Google Shape;503;p7"/>
              <p:cNvSpPr txBox="1"/>
              <p:nvPr/>
            </p:nvSpPr>
            <p:spPr>
              <a:xfrm>
                <a:off x="1072554" y="2183547"/>
                <a:ext cx="19376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200">
                    <a:solidFill>
                      <a:schemeClr val="dk1"/>
                    </a:solidFill>
                    <a:latin typeface="Poppins Light"/>
                    <a:ea typeface="Poppins Light"/>
                    <a:cs typeface="Poppins Light"/>
                    <a:sym typeface="Poppins Light"/>
                  </a:rPr>
                  <a:t>Apports théoriques</a:t>
                </a:r>
                <a:endParaRPr/>
              </a:p>
            </p:txBody>
          </p:sp>
        </p:grpSp>
      </p:grpSp>
      <p:grpSp>
        <p:nvGrpSpPr>
          <p:cNvPr id="504" name="Google Shape;504;p7"/>
          <p:cNvGrpSpPr/>
          <p:nvPr/>
        </p:nvGrpSpPr>
        <p:grpSpPr>
          <a:xfrm>
            <a:off x="7307767" y="1189362"/>
            <a:ext cx="1937656" cy="2140323"/>
            <a:chOff x="8644890" y="3121480"/>
            <a:chExt cx="1937656" cy="2140323"/>
          </a:xfrm>
        </p:grpSpPr>
        <p:pic>
          <p:nvPicPr>
            <p:cNvPr descr="Grouper" id="505" name="Google Shape;505;p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9333411" y="4405684"/>
              <a:ext cx="560614" cy="56061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06" name="Google Shape;506;p7"/>
            <p:cNvGrpSpPr/>
            <p:nvPr/>
          </p:nvGrpSpPr>
          <p:grpSpPr>
            <a:xfrm>
              <a:off x="8644890" y="3121480"/>
              <a:ext cx="1937656" cy="2140323"/>
              <a:chOff x="1072554" y="320223"/>
              <a:chExt cx="1937656" cy="2140323"/>
            </a:xfrm>
          </p:grpSpPr>
          <p:pic>
            <p:nvPicPr>
              <p:cNvPr descr="Fermer" id="507" name="Google Shape;507;p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763487" y="320223"/>
                <a:ext cx="560614" cy="560614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508" name="Google Shape;508;p7"/>
              <p:cNvCxnSpPr/>
              <p:nvPr/>
            </p:nvCxnSpPr>
            <p:spPr>
              <a:xfrm>
                <a:off x="2041382" y="627742"/>
                <a:ext cx="0" cy="92347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3F3F3F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509" name="Google Shape;509;p7"/>
              <p:cNvSpPr txBox="1"/>
              <p:nvPr/>
            </p:nvSpPr>
            <p:spPr>
              <a:xfrm>
                <a:off x="1072554" y="2183547"/>
                <a:ext cx="19376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200">
                    <a:solidFill>
                      <a:schemeClr val="dk1"/>
                    </a:solidFill>
                    <a:latin typeface="Poppins Light"/>
                    <a:ea typeface="Poppins Light"/>
                    <a:cs typeface="Poppins Light"/>
                    <a:sym typeface="Poppins Light"/>
                  </a:rPr>
                  <a:t>Travaux de groupe</a:t>
                </a:r>
                <a:endParaRPr/>
              </a:p>
            </p:txBody>
          </p:sp>
        </p:grpSp>
      </p:grpSp>
      <p:grpSp>
        <p:nvGrpSpPr>
          <p:cNvPr id="510" name="Google Shape;510;p7"/>
          <p:cNvGrpSpPr/>
          <p:nvPr/>
        </p:nvGrpSpPr>
        <p:grpSpPr>
          <a:xfrm>
            <a:off x="2874430" y="1253852"/>
            <a:ext cx="1937656" cy="2140323"/>
            <a:chOff x="8644890" y="3121480"/>
            <a:chExt cx="1937656" cy="2140323"/>
          </a:xfrm>
        </p:grpSpPr>
        <p:pic>
          <p:nvPicPr>
            <p:cNvPr descr="Conversation" id="511" name="Google Shape;511;p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9333411" y="4405684"/>
              <a:ext cx="560614" cy="56061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12" name="Google Shape;512;p7"/>
            <p:cNvGrpSpPr/>
            <p:nvPr/>
          </p:nvGrpSpPr>
          <p:grpSpPr>
            <a:xfrm>
              <a:off x="8644890" y="3121480"/>
              <a:ext cx="1937656" cy="2140323"/>
              <a:chOff x="1072554" y="320223"/>
              <a:chExt cx="1937656" cy="2140323"/>
            </a:xfrm>
          </p:grpSpPr>
          <p:pic>
            <p:nvPicPr>
              <p:cNvPr descr="Fermer" id="513" name="Google Shape;513;p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763487" y="320223"/>
                <a:ext cx="560614" cy="560614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514" name="Google Shape;514;p7"/>
              <p:cNvCxnSpPr/>
              <p:nvPr/>
            </p:nvCxnSpPr>
            <p:spPr>
              <a:xfrm>
                <a:off x="2041382" y="627742"/>
                <a:ext cx="0" cy="92347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3F3F3F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515" name="Google Shape;515;p7"/>
              <p:cNvSpPr txBox="1"/>
              <p:nvPr/>
            </p:nvSpPr>
            <p:spPr>
              <a:xfrm>
                <a:off x="1072554" y="2183547"/>
                <a:ext cx="19376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200">
                    <a:solidFill>
                      <a:schemeClr val="dk1"/>
                    </a:solidFill>
                    <a:latin typeface="Poppins Light"/>
                    <a:ea typeface="Poppins Light"/>
                    <a:cs typeface="Poppins Light"/>
                    <a:sym typeface="Poppins Light"/>
                  </a:rPr>
                  <a:t>Temps d’échanges</a:t>
                </a:r>
                <a:endParaRPr/>
              </a:p>
            </p:txBody>
          </p:sp>
        </p:grpSp>
      </p:grpSp>
      <p:pic>
        <p:nvPicPr>
          <p:cNvPr id="516" name="Google Shape;516;p7"/>
          <p:cNvPicPr preferRelativeResize="0"/>
          <p:nvPr/>
        </p:nvPicPr>
        <p:blipFill rotWithShape="1">
          <a:blip r:embed="rId9">
            <a:alphaModFix/>
          </a:blip>
          <a:srcRect b="18838" l="0" r="0" t="0"/>
          <a:stretch/>
        </p:blipFill>
        <p:spPr>
          <a:xfrm>
            <a:off x="326571" y="6269618"/>
            <a:ext cx="1582633" cy="341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1" name="Google Shape;521;p8"/>
          <p:cNvCxnSpPr/>
          <p:nvPr/>
        </p:nvCxnSpPr>
        <p:spPr>
          <a:xfrm>
            <a:off x="326571" y="3423050"/>
            <a:ext cx="11529098" cy="24579"/>
          </a:xfrm>
          <a:prstGeom prst="straightConnector1">
            <a:avLst/>
          </a:prstGeom>
          <a:noFill/>
          <a:ln cap="flat" cmpd="sng" w="63500">
            <a:solidFill>
              <a:srgbClr val="8296B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22" name="Google Shape;522;p8"/>
          <p:cNvSpPr/>
          <p:nvPr/>
        </p:nvSpPr>
        <p:spPr>
          <a:xfrm rot="-2661789">
            <a:off x="4069825" y="2990428"/>
            <a:ext cx="914400" cy="914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6350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3" name="Google Shape;523;p8"/>
          <p:cNvGrpSpPr/>
          <p:nvPr/>
        </p:nvGrpSpPr>
        <p:grpSpPr>
          <a:xfrm>
            <a:off x="4822918" y="2764955"/>
            <a:ext cx="2643795" cy="1647108"/>
            <a:chOff x="4822918" y="2764955"/>
            <a:chExt cx="2643795" cy="1647108"/>
          </a:xfrm>
        </p:grpSpPr>
        <p:sp>
          <p:nvSpPr>
            <p:cNvPr id="524" name="Google Shape;524;p8"/>
            <p:cNvSpPr/>
            <p:nvPr/>
          </p:nvSpPr>
          <p:spPr>
            <a:xfrm flipH="1" rot="-8138211">
              <a:off x="5638800" y="3308324"/>
              <a:ext cx="914400" cy="9144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63500">
              <a:solidFill>
                <a:srgbClr val="F17C64"/>
              </a:solidFill>
              <a:prstDash val="solid"/>
              <a:miter lim="800000"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Fermer" id="525" name="Google Shape;525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815693" y="3121480"/>
              <a:ext cx="560614" cy="56061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26" name="Google Shape;526;p8"/>
            <p:cNvGrpSpPr/>
            <p:nvPr/>
          </p:nvGrpSpPr>
          <p:grpSpPr>
            <a:xfrm>
              <a:off x="4822918" y="2764955"/>
              <a:ext cx="2643795" cy="952139"/>
              <a:chOff x="4458063" y="2757168"/>
              <a:chExt cx="2643795" cy="952139"/>
            </a:xfrm>
          </p:grpSpPr>
          <p:grpSp>
            <p:nvGrpSpPr>
              <p:cNvPr id="527" name="Google Shape;527;p8"/>
              <p:cNvGrpSpPr/>
              <p:nvPr/>
            </p:nvGrpSpPr>
            <p:grpSpPr>
              <a:xfrm>
                <a:off x="4458063" y="3134241"/>
                <a:ext cx="2643795" cy="575066"/>
                <a:chOff x="4458063" y="3134241"/>
                <a:chExt cx="2643795" cy="575066"/>
              </a:xfrm>
            </p:grpSpPr>
            <p:pic>
              <p:nvPicPr>
                <p:cNvPr descr="Ajouter" id="528" name="Google Shape;528;p8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4458063" y="3148693"/>
                  <a:ext cx="560614" cy="56061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Ajouter" id="529" name="Google Shape;529;p8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6541244" y="3134241"/>
                  <a:ext cx="560614" cy="56061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530" name="Google Shape;530;p8"/>
              <p:cNvSpPr txBox="1"/>
              <p:nvPr/>
            </p:nvSpPr>
            <p:spPr>
              <a:xfrm>
                <a:off x="4610179" y="2757168"/>
                <a:ext cx="2268643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200">
                    <a:solidFill>
                      <a:schemeClr val="dk1"/>
                    </a:solidFill>
                    <a:latin typeface="Poppins Light"/>
                    <a:ea typeface="Poppins Light"/>
                    <a:cs typeface="Poppins Light"/>
                    <a:sym typeface="Poppins Light"/>
                  </a:rPr>
                  <a:t>S6</a:t>
                </a:r>
                <a:endParaRPr/>
              </a:p>
            </p:txBody>
          </p:sp>
        </p:grpSp>
      </p:grpSp>
      <p:sp>
        <p:nvSpPr>
          <p:cNvPr id="531" name="Google Shape;531;p8"/>
          <p:cNvSpPr/>
          <p:nvPr/>
        </p:nvSpPr>
        <p:spPr>
          <a:xfrm rot="-2661789">
            <a:off x="7329186" y="2991316"/>
            <a:ext cx="914400" cy="914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6350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32" name="Google Shape;532;p8"/>
          <p:cNvGrpSpPr/>
          <p:nvPr/>
        </p:nvGrpSpPr>
        <p:grpSpPr>
          <a:xfrm>
            <a:off x="1713179" y="2749191"/>
            <a:ext cx="2548950" cy="2210586"/>
            <a:chOff x="1713179" y="2749191"/>
            <a:chExt cx="2548950" cy="2210586"/>
          </a:xfrm>
        </p:grpSpPr>
        <p:grpSp>
          <p:nvGrpSpPr>
            <p:cNvPr id="533" name="Google Shape;533;p8"/>
            <p:cNvGrpSpPr/>
            <p:nvPr/>
          </p:nvGrpSpPr>
          <p:grpSpPr>
            <a:xfrm>
              <a:off x="1921219" y="3155764"/>
              <a:ext cx="1937656" cy="1804013"/>
              <a:chOff x="1074966" y="320223"/>
              <a:chExt cx="1937656" cy="1804013"/>
            </a:xfrm>
          </p:grpSpPr>
          <p:pic>
            <p:nvPicPr>
              <p:cNvPr descr="Fermer" id="534" name="Google Shape;534;p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763487" y="320223"/>
                <a:ext cx="560614" cy="560614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535" name="Google Shape;535;p8"/>
              <p:cNvCxnSpPr/>
              <p:nvPr/>
            </p:nvCxnSpPr>
            <p:spPr>
              <a:xfrm>
                <a:off x="2043794" y="716644"/>
                <a:ext cx="0" cy="92347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3F3F3F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536" name="Google Shape;536;p8"/>
              <p:cNvSpPr txBox="1"/>
              <p:nvPr/>
            </p:nvSpPr>
            <p:spPr>
              <a:xfrm>
                <a:off x="1074966" y="1847237"/>
                <a:ext cx="19376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200">
                    <a:solidFill>
                      <a:schemeClr val="dk1"/>
                    </a:solidFill>
                    <a:latin typeface="Poppins Light"/>
                    <a:ea typeface="Poppins Light"/>
                    <a:cs typeface="Poppins Light"/>
                    <a:sym typeface="Poppins Light"/>
                  </a:rPr>
                  <a:t>Séance</a:t>
                </a:r>
                <a:endParaRPr/>
              </a:p>
            </p:txBody>
          </p:sp>
        </p:grpSp>
        <p:grpSp>
          <p:nvGrpSpPr>
            <p:cNvPr id="537" name="Google Shape;537;p8"/>
            <p:cNvGrpSpPr/>
            <p:nvPr/>
          </p:nvGrpSpPr>
          <p:grpSpPr>
            <a:xfrm>
              <a:off x="1713179" y="2749191"/>
              <a:ext cx="2548950" cy="960116"/>
              <a:chOff x="4551928" y="2757099"/>
              <a:chExt cx="2548950" cy="960116"/>
            </a:xfrm>
          </p:grpSpPr>
          <p:pic>
            <p:nvPicPr>
              <p:cNvPr descr="Ajouter" id="538" name="Google Shape;538;p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540264" y="3156601"/>
                <a:ext cx="560614" cy="56061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39" name="Google Shape;539;p8"/>
              <p:cNvSpPr txBox="1"/>
              <p:nvPr/>
            </p:nvSpPr>
            <p:spPr>
              <a:xfrm>
                <a:off x="4551928" y="2757099"/>
                <a:ext cx="2268643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200">
                    <a:solidFill>
                      <a:schemeClr val="dk1"/>
                    </a:solidFill>
                    <a:latin typeface="Poppins Light"/>
                    <a:ea typeface="Poppins Light"/>
                    <a:cs typeface="Poppins Light"/>
                    <a:sym typeface="Poppins Light"/>
                  </a:rPr>
                  <a:t>S1 – S5</a:t>
                </a:r>
                <a:endParaRPr/>
              </a:p>
            </p:txBody>
          </p:sp>
        </p:grpSp>
        <p:sp>
          <p:nvSpPr>
            <p:cNvPr id="540" name="Google Shape;540;p8"/>
            <p:cNvSpPr/>
            <p:nvPr/>
          </p:nvSpPr>
          <p:spPr>
            <a:xfrm flipH="1" rot="-8138211">
              <a:off x="2440144" y="3310819"/>
              <a:ext cx="914400" cy="9144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63500">
              <a:solidFill>
                <a:srgbClr val="F17C64"/>
              </a:solidFill>
              <a:prstDash val="solid"/>
              <a:miter lim="800000"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1" name="Google Shape;541;p8"/>
          <p:cNvGrpSpPr/>
          <p:nvPr/>
        </p:nvGrpSpPr>
        <p:grpSpPr>
          <a:xfrm>
            <a:off x="143399" y="3137127"/>
            <a:ext cx="1937656" cy="1804013"/>
            <a:chOff x="1074966" y="320223"/>
            <a:chExt cx="1937656" cy="1804013"/>
          </a:xfrm>
        </p:grpSpPr>
        <p:pic>
          <p:nvPicPr>
            <p:cNvPr descr="Fermer" id="542" name="Google Shape;542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763487" y="320223"/>
              <a:ext cx="560614" cy="56061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43" name="Google Shape;543;p8"/>
            <p:cNvCxnSpPr/>
            <p:nvPr/>
          </p:nvCxnSpPr>
          <p:spPr>
            <a:xfrm>
              <a:off x="2043794" y="716644"/>
              <a:ext cx="0" cy="923470"/>
            </a:xfrm>
            <a:prstGeom prst="straightConnector1">
              <a:avLst/>
            </a:prstGeom>
            <a:noFill/>
            <a:ln cap="flat" cmpd="sng" w="12700">
              <a:solidFill>
                <a:srgbClr val="3F3F3F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sp>
          <p:nvSpPr>
            <p:cNvPr id="544" name="Google Shape;544;p8"/>
            <p:cNvSpPr txBox="1"/>
            <p:nvPr/>
          </p:nvSpPr>
          <p:spPr>
            <a:xfrm>
              <a:off x="1074966" y="1847237"/>
              <a:ext cx="19376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>
                  <a:solidFill>
                    <a:schemeClr val="dk1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Inscription</a:t>
              </a:r>
              <a:endParaRPr/>
            </a:p>
          </p:txBody>
        </p:sp>
      </p:grpSp>
      <p:grpSp>
        <p:nvGrpSpPr>
          <p:cNvPr id="545" name="Google Shape;545;p8"/>
          <p:cNvGrpSpPr/>
          <p:nvPr/>
        </p:nvGrpSpPr>
        <p:grpSpPr>
          <a:xfrm>
            <a:off x="8106057" y="2201106"/>
            <a:ext cx="3332316" cy="2161811"/>
            <a:chOff x="8106057" y="2201106"/>
            <a:chExt cx="3332316" cy="2161811"/>
          </a:xfrm>
        </p:grpSpPr>
        <p:pic>
          <p:nvPicPr>
            <p:cNvPr descr="Fermer" id="546" name="Google Shape;546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118828" y="3154521"/>
              <a:ext cx="560614" cy="56061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47" name="Google Shape;547;p8"/>
            <p:cNvGrpSpPr/>
            <p:nvPr/>
          </p:nvGrpSpPr>
          <p:grpSpPr>
            <a:xfrm>
              <a:off x="8106057" y="2201106"/>
              <a:ext cx="3332316" cy="2161811"/>
              <a:chOff x="8106057" y="2201106"/>
              <a:chExt cx="3332316" cy="2161811"/>
            </a:xfrm>
          </p:grpSpPr>
          <p:sp>
            <p:nvSpPr>
              <p:cNvPr id="548" name="Google Shape;548;p8"/>
              <p:cNvSpPr/>
              <p:nvPr/>
            </p:nvSpPr>
            <p:spPr>
              <a:xfrm flipH="1" rot="-8138211">
                <a:off x="8941934" y="3259178"/>
                <a:ext cx="914400" cy="914400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63500">
                <a:solidFill>
                  <a:srgbClr val="F17C64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49" name="Google Shape;549;p8"/>
              <p:cNvGrpSpPr/>
              <p:nvPr/>
            </p:nvGrpSpPr>
            <p:grpSpPr>
              <a:xfrm>
                <a:off x="8106057" y="2201106"/>
                <a:ext cx="3332316" cy="1542465"/>
                <a:chOff x="8106057" y="2201106"/>
                <a:chExt cx="3332316" cy="1542465"/>
              </a:xfrm>
            </p:grpSpPr>
            <p:grpSp>
              <p:nvGrpSpPr>
                <p:cNvPr id="550" name="Google Shape;550;p8"/>
                <p:cNvGrpSpPr/>
                <p:nvPr/>
              </p:nvGrpSpPr>
              <p:grpSpPr>
                <a:xfrm>
                  <a:off x="8106057" y="2749191"/>
                  <a:ext cx="2427398" cy="978745"/>
                  <a:chOff x="4458063" y="2755856"/>
                  <a:chExt cx="2427398" cy="978745"/>
                </a:xfrm>
              </p:grpSpPr>
              <p:pic>
                <p:nvPicPr>
                  <p:cNvPr descr="Ajouter" id="551" name="Google Shape;551;p8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4458063" y="3173987"/>
                    <a:ext cx="560614" cy="56061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552" name="Google Shape;552;p8"/>
                  <p:cNvSpPr txBox="1"/>
                  <p:nvPr/>
                </p:nvSpPr>
                <p:spPr>
                  <a:xfrm>
                    <a:off x="4616818" y="2755856"/>
                    <a:ext cx="2268643" cy="2769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fr-FR" sz="1200">
                        <a:solidFill>
                          <a:schemeClr val="dk1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rPr>
                      <a:t>S7</a:t>
                    </a:r>
                    <a:endParaRPr/>
                  </a:p>
                </p:txBody>
              </p:sp>
            </p:grpSp>
            <p:grpSp>
              <p:nvGrpSpPr>
                <p:cNvPr id="553" name="Google Shape;553;p8"/>
                <p:cNvGrpSpPr/>
                <p:nvPr/>
              </p:nvGrpSpPr>
              <p:grpSpPr>
                <a:xfrm>
                  <a:off x="9500717" y="2201106"/>
                  <a:ext cx="1937656" cy="1542465"/>
                  <a:chOff x="1074966" y="-661628"/>
                  <a:chExt cx="1937656" cy="1542465"/>
                </a:xfrm>
              </p:grpSpPr>
              <p:cxnSp>
                <p:nvCxnSpPr>
                  <p:cNvPr id="554" name="Google Shape;554;p8"/>
                  <p:cNvCxnSpPr/>
                  <p:nvPr/>
                </p:nvCxnSpPr>
                <p:spPr>
                  <a:xfrm>
                    <a:off x="2043794" y="-282515"/>
                    <a:ext cx="0" cy="92347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3F3F3F"/>
                    </a:solidFill>
                    <a:prstDash val="dash"/>
                    <a:miter lim="800000"/>
                    <a:headEnd len="sm" w="sm" type="none"/>
                    <a:tailEnd len="sm" w="sm" type="none"/>
                  </a:ln>
                </p:spPr>
              </p:cxnSp>
              <p:sp>
                <p:nvSpPr>
                  <p:cNvPr id="555" name="Google Shape;555;p8"/>
                  <p:cNvSpPr txBox="1"/>
                  <p:nvPr/>
                </p:nvSpPr>
                <p:spPr>
                  <a:xfrm>
                    <a:off x="1074966" y="-661628"/>
                    <a:ext cx="1937656" cy="2769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fr-FR" sz="1200">
                        <a:solidFill>
                          <a:schemeClr val="dk1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rPr>
                      <a:t>Fin de la formation</a:t>
                    </a:r>
                    <a:endParaRPr/>
                  </a:p>
                </p:txBody>
              </p:sp>
              <p:pic>
                <p:nvPicPr>
                  <p:cNvPr descr="Fermer" id="556" name="Google Shape;556;p8"/>
                  <p:cNvPicPr preferRelativeResize="0"/>
                  <p:nvPr/>
                </p:nvPicPr>
                <p:blipFill rotWithShape="1">
                  <a:blip r:embed="rId5">
                    <a:alphaModFix/>
                  </a:blip>
                  <a:srcRect b="0" l="0" r="0" t="0"/>
                  <a:stretch/>
                </p:blipFill>
                <p:spPr>
                  <a:xfrm>
                    <a:off x="1763487" y="320223"/>
                    <a:ext cx="560614" cy="56061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</p:grpSp>
      </p:grpSp>
      <p:grpSp>
        <p:nvGrpSpPr>
          <p:cNvPr id="557" name="Google Shape;557;p8"/>
          <p:cNvGrpSpPr/>
          <p:nvPr/>
        </p:nvGrpSpPr>
        <p:grpSpPr>
          <a:xfrm>
            <a:off x="946724" y="2166842"/>
            <a:ext cx="1937656" cy="1542465"/>
            <a:chOff x="1074966" y="-661628"/>
            <a:chExt cx="1937656" cy="1542465"/>
          </a:xfrm>
        </p:grpSpPr>
        <p:cxnSp>
          <p:nvCxnSpPr>
            <p:cNvPr id="558" name="Google Shape;558;p8"/>
            <p:cNvCxnSpPr/>
            <p:nvPr/>
          </p:nvCxnSpPr>
          <p:spPr>
            <a:xfrm>
              <a:off x="2037446" y="-288676"/>
              <a:ext cx="0" cy="923470"/>
            </a:xfrm>
            <a:prstGeom prst="straightConnector1">
              <a:avLst/>
            </a:prstGeom>
            <a:noFill/>
            <a:ln cap="flat" cmpd="sng" w="12700">
              <a:solidFill>
                <a:srgbClr val="3F3F3F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sp>
          <p:nvSpPr>
            <p:cNvPr id="559" name="Google Shape;559;p8"/>
            <p:cNvSpPr txBox="1"/>
            <p:nvPr/>
          </p:nvSpPr>
          <p:spPr>
            <a:xfrm>
              <a:off x="1074966" y="-661628"/>
              <a:ext cx="19376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>
                  <a:solidFill>
                    <a:schemeClr val="dk1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Début de la formation</a:t>
              </a:r>
              <a:endParaRPr/>
            </a:p>
          </p:txBody>
        </p:sp>
        <p:pic>
          <p:nvPicPr>
            <p:cNvPr descr="Fermer" id="560" name="Google Shape;560;p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763487" y="320223"/>
              <a:ext cx="560614" cy="56061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5" name="Google Shape;565;p9"/>
          <p:cNvCxnSpPr/>
          <p:nvPr/>
        </p:nvCxnSpPr>
        <p:spPr>
          <a:xfrm>
            <a:off x="326571" y="3423050"/>
            <a:ext cx="11529098" cy="24579"/>
          </a:xfrm>
          <a:prstGeom prst="straightConnector1">
            <a:avLst/>
          </a:prstGeom>
          <a:noFill/>
          <a:ln cap="flat" cmpd="sng" w="63500">
            <a:solidFill>
              <a:srgbClr val="8296B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566" name="Google Shape;566;p9"/>
          <p:cNvPicPr preferRelativeResize="0"/>
          <p:nvPr/>
        </p:nvPicPr>
        <p:blipFill rotWithShape="1">
          <a:blip r:embed="rId3">
            <a:alphaModFix/>
          </a:blip>
          <a:srcRect b="18838" l="0" r="0" t="0"/>
          <a:stretch/>
        </p:blipFill>
        <p:spPr>
          <a:xfrm>
            <a:off x="326571" y="6269618"/>
            <a:ext cx="1582633" cy="341882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9"/>
          <p:cNvSpPr/>
          <p:nvPr/>
        </p:nvSpPr>
        <p:spPr>
          <a:xfrm rot="-2661789">
            <a:off x="4069825" y="2990428"/>
            <a:ext cx="914400" cy="914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6350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68" name="Google Shape;568;p9"/>
          <p:cNvGrpSpPr/>
          <p:nvPr/>
        </p:nvGrpSpPr>
        <p:grpSpPr>
          <a:xfrm>
            <a:off x="4822918" y="2764955"/>
            <a:ext cx="2643795" cy="1647108"/>
            <a:chOff x="4822918" y="2764955"/>
            <a:chExt cx="2643795" cy="1647108"/>
          </a:xfrm>
        </p:grpSpPr>
        <p:sp>
          <p:nvSpPr>
            <p:cNvPr id="569" name="Google Shape;569;p9"/>
            <p:cNvSpPr/>
            <p:nvPr/>
          </p:nvSpPr>
          <p:spPr>
            <a:xfrm flipH="1" rot="-8138211">
              <a:off x="5638800" y="3308324"/>
              <a:ext cx="914400" cy="9144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63500">
              <a:solidFill>
                <a:srgbClr val="F17C64"/>
              </a:solidFill>
              <a:prstDash val="solid"/>
              <a:miter lim="800000"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Fermer" id="570" name="Google Shape;570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815693" y="3121480"/>
              <a:ext cx="560614" cy="56061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71" name="Google Shape;571;p9"/>
            <p:cNvGrpSpPr/>
            <p:nvPr/>
          </p:nvGrpSpPr>
          <p:grpSpPr>
            <a:xfrm>
              <a:off x="4822918" y="2764955"/>
              <a:ext cx="2643795" cy="952139"/>
              <a:chOff x="4458063" y="2757168"/>
              <a:chExt cx="2643795" cy="952139"/>
            </a:xfrm>
          </p:grpSpPr>
          <p:grpSp>
            <p:nvGrpSpPr>
              <p:cNvPr id="572" name="Google Shape;572;p9"/>
              <p:cNvGrpSpPr/>
              <p:nvPr/>
            </p:nvGrpSpPr>
            <p:grpSpPr>
              <a:xfrm>
                <a:off x="4458063" y="3134241"/>
                <a:ext cx="2643795" cy="575066"/>
                <a:chOff x="4458063" y="3134241"/>
                <a:chExt cx="2643795" cy="575066"/>
              </a:xfrm>
            </p:grpSpPr>
            <p:pic>
              <p:nvPicPr>
                <p:cNvPr descr="Ajouter" id="573" name="Google Shape;573;p9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4458063" y="3148693"/>
                  <a:ext cx="560614" cy="56061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Ajouter" id="574" name="Google Shape;574;p9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6541244" y="3134241"/>
                  <a:ext cx="560614" cy="56061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575" name="Google Shape;575;p9"/>
              <p:cNvSpPr txBox="1"/>
              <p:nvPr/>
            </p:nvSpPr>
            <p:spPr>
              <a:xfrm>
                <a:off x="4610179" y="2757168"/>
                <a:ext cx="2268643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200">
                    <a:solidFill>
                      <a:schemeClr val="dk1"/>
                    </a:solidFill>
                    <a:latin typeface="Poppins Light"/>
                    <a:ea typeface="Poppins Light"/>
                    <a:cs typeface="Poppins Light"/>
                    <a:sym typeface="Poppins Light"/>
                  </a:rPr>
                  <a:t>S6</a:t>
                </a:r>
                <a:endParaRPr/>
              </a:p>
            </p:txBody>
          </p:sp>
        </p:grpSp>
      </p:grpSp>
      <p:sp>
        <p:nvSpPr>
          <p:cNvPr id="576" name="Google Shape;576;p9"/>
          <p:cNvSpPr/>
          <p:nvPr/>
        </p:nvSpPr>
        <p:spPr>
          <a:xfrm rot="-2661789">
            <a:off x="7329186" y="2991316"/>
            <a:ext cx="914400" cy="9144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6350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7" name="Google Shape;577;p9"/>
          <p:cNvGrpSpPr/>
          <p:nvPr/>
        </p:nvGrpSpPr>
        <p:grpSpPr>
          <a:xfrm>
            <a:off x="1713179" y="2749191"/>
            <a:ext cx="2548950" cy="2210586"/>
            <a:chOff x="1713179" y="2749191"/>
            <a:chExt cx="2548950" cy="2210586"/>
          </a:xfrm>
        </p:grpSpPr>
        <p:grpSp>
          <p:nvGrpSpPr>
            <p:cNvPr id="578" name="Google Shape;578;p9"/>
            <p:cNvGrpSpPr/>
            <p:nvPr/>
          </p:nvGrpSpPr>
          <p:grpSpPr>
            <a:xfrm>
              <a:off x="1921219" y="3155764"/>
              <a:ext cx="1937656" cy="1804013"/>
              <a:chOff x="1074966" y="320223"/>
              <a:chExt cx="1937656" cy="1804013"/>
            </a:xfrm>
          </p:grpSpPr>
          <p:pic>
            <p:nvPicPr>
              <p:cNvPr descr="Fermer" id="579" name="Google Shape;579;p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763487" y="320223"/>
                <a:ext cx="560614" cy="560614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580" name="Google Shape;580;p9"/>
              <p:cNvCxnSpPr/>
              <p:nvPr/>
            </p:nvCxnSpPr>
            <p:spPr>
              <a:xfrm>
                <a:off x="2043794" y="716644"/>
                <a:ext cx="0" cy="92347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3F3F3F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581" name="Google Shape;581;p9"/>
              <p:cNvSpPr txBox="1"/>
              <p:nvPr/>
            </p:nvSpPr>
            <p:spPr>
              <a:xfrm>
                <a:off x="1074966" y="1847237"/>
                <a:ext cx="19376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200">
                    <a:solidFill>
                      <a:schemeClr val="dk1"/>
                    </a:solidFill>
                    <a:latin typeface="Poppins Light"/>
                    <a:ea typeface="Poppins Light"/>
                    <a:cs typeface="Poppins Light"/>
                    <a:sym typeface="Poppins Light"/>
                  </a:rPr>
                  <a:t>Séance</a:t>
                </a:r>
                <a:endParaRPr/>
              </a:p>
            </p:txBody>
          </p:sp>
        </p:grpSp>
        <p:grpSp>
          <p:nvGrpSpPr>
            <p:cNvPr id="582" name="Google Shape;582;p9"/>
            <p:cNvGrpSpPr/>
            <p:nvPr/>
          </p:nvGrpSpPr>
          <p:grpSpPr>
            <a:xfrm>
              <a:off x="1713179" y="2749191"/>
              <a:ext cx="2548950" cy="960116"/>
              <a:chOff x="4551928" y="2757099"/>
              <a:chExt cx="2548950" cy="960116"/>
            </a:xfrm>
          </p:grpSpPr>
          <p:pic>
            <p:nvPicPr>
              <p:cNvPr descr="Ajouter" id="583" name="Google Shape;583;p9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6540264" y="3156601"/>
                <a:ext cx="560614" cy="56061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84" name="Google Shape;584;p9"/>
              <p:cNvSpPr txBox="1"/>
              <p:nvPr/>
            </p:nvSpPr>
            <p:spPr>
              <a:xfrm>
                <a:off x="4551928" y="2757099"/>
                <a:ext cx="2268643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200">
                    <a:solidFill>
                      <a:schemeClr val="dk1"/>
                    </a:solidFill>
                    <a:latin typeface="Poppins Light"/>
                    <a:ea typeface="Poppins Light"/>
                    <a:cs typeface="Poppins Light"/>
                    <a:sym typeface="Poppins Light"/>
                  </a:rPr>
                  <a:t>S1 – S5</a:t>
                </a:r>
                <a:endParaRPr/>
              </a:p>
            </p:txBody>
          </p:sp>
        </p:grpSp>
        <p:sp>
          <p:nvSpPr>
            <p:cNvPr id="585" name="Google Shape;585;p9"/>
            <p:cNvSpPr/>
            <p:nvPr/>
          </p:nvSpPr>
          <p:spPr>
            <a:xfrm flipH="1" rot="-8138211">
              <a:off x="2440144" y="3310819"/>
              <a:ext cx="914400" cy="914400"/>
            </a:xfrm>
            <a:prstGeom prst="arc">
              <a:avLst>
                <a:gd fmla="val 16200000" name="adj1"/>
                <a:gd fmla="val 0" name="adj2"/>
              </a:avLst>
            </a:prstGeom>
            <a:noFill/>
            <a:ln cap="flat" cmpd="sng" w="63500">
              <a:solidFill>
                <a:srgbClr val="F17C64"/>
              </a:solidFill>
              <a:prstDash val="solid"/>
              <a:miter lim="800000"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6" name="Google Shape;586;p9"/>
          <p:cNvGrpSpPr/>
          <p:nvPr/>
        </p:nvGrpSpPr>
        <p:grpSpPr>
          <a:xfrm>
            <a:off x="143399" y="3137127"/>
            <a:ext cx="1937656" cy="1804013"/>
            <a:chOff x="1074966" y="320223"/>
            <a:chExt cx="1937656" cy="1804013"/>
          </a:xfrm>
        </p:grpSpPr>
        <p:pic>
          <p:nvPicPr>
            <p:cNvPr descr="Fermer" id="587" name="Google Shape;587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63487" y="320223"/>
              <a:ext cx="560614" cy="56061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88" name="Google Shape;588;p9"/>
            <p:cNvCxnSpPr/>
            <p:nvPr/>
          </p:nvCxnSpPr>
          <p:spPr>
            <a:xfrm>
              <a:off x="2043794" y="716644"/>
              <a:ext cx="0" cy="923470"/>
            </a:xfrm>
            <a:prstGeom prst="straightConnector1">
              <a:avLst/>
            </a:prstGeom>
            <a:noFill/>
            <a:ln cap="flat" cmpd="sng" w="12700">
              <a:solidFill>
                <a:srgbClr val="3F3F3F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sp>
          <p:nvSpPr>
            <p:cNvPr id="589" name="Google Shape;589;p9"/>
            <p:cNvSpPr txBox="1"/>
            <p:nvPr/>
          </p:nvSpPr>
          <p:spPr>
            <a:xfrm>
              <a:off x="1074966" y="1847237"/>
              <a:ext cx="19376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>
                  <a:solidFill>
                    <a:schemeClr val="dk1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Inscription</a:t>
              </a:r>
              <a:endParaRPr/>
            </a:p>
          </p:txBody>
        </p:sp>
      </p:grpSp>
      <p:grpSp>
        <p:nvGrpSpPr>
          <p:cNvPr id="590" name="Google Shape;590;p9"/>
          <p:cNvGrpSpPr/>
          <p:nvPr/>
        </p:nvGrpSpPr>
        <p:grpSpPr>
          <a:xfrm>
            <a:off x="8106057" y="2201106"/>
            <a:ext cx="3332316" cy="2161811"/>
            <a:chOff x="8106057" y="2201106"/>
            <a:chExt cx="3332316" cy="2161811"/>
          </a:xfrm>
        </p:grpSpPr>
        <p:pic>
          <p:nvPicPr>
            <p:cNvPr descr="Fermer" id="591" name="Google Shape;591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118828" y="3154521"/>
              <a:ext cx="560614" cy="56061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92" name="Google Shape;592;p9"/>
            <p:cNvGrpSpPr/>
            <p:nvPr/>
          </p:nvGrpSpPr>
          <p:grpSpPr>
            <a:xfrm>
              <a:off x="8106057" y="2201106"/>
              <a:ext cx="3332316" cy="2161811"/>
              <a:chOff x="8106057" y="2201106"/>
              <a:chExt cx="3332316" cy="2161811"/>
            </a:xfrm>
          </p:grpSpPr>
          <p:sp>
            <p:nvSpPr>
              <p:cNvPr id="593" name="Google Shape;593;p9"/>
              <p:cNvSpPr/>
              <p:nvPr/>
            </p:nvSpPr>
            <p:spPr>
              <a:xfrm flipH="1" rot="-8138211">
                <a:off x="8941934" y="3259178"/>
                <a:ext cx="914400" cy="914400"/>
              </a:xfrm>
              <a:prstGeom prst="arc">
                <a:avLst>
                  <a:gd fmla="val 16200000" name="adj1"/>
                  <a:gd fmla="val 0" name="adj2"/>
                </a:avLst>
              </a:prstGeom>
              <a:noFill/>
              <a:ln cap="flat" cmpd="sng" w="63500">
                <a:solidFill>
                  <a:srgbClr val="F17C64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94" name="Google Shape;594;p9"/>
              <p:cNvGrpSpPr/>
              <p:nvPr/>
            </p:nvGrpSpPr>
            <p:grpSpPr>
              <a:xfrm>
                <a:off x="8106057" y="2201106"/>
                <a:ext cx="3332316" cy="1542465"/>
                <a:chOff x="8106057" y="2201106"/>
                <a:chExt cx="3332316" cy="1542465"/>
              </a:xfrm>
            </p:grpSpPr>
            <p:grpSp>
              <p:nvGrpSpPr>
                <p:cNvPr id="595" name="Google Shape;595;p9"/>
                <p:cNvGrpSpPr/>
                <p:nvPr/>
              </p:nvGrpSpPr>
              <p:grpSpPr>
                <a:xfrm>
                  <a:off x="8106057" y="2749191"/>
                  <a:ext cx="2427398" cy="978745"/>
                  <a:chOff x="4458063" y="2755856"/>
                  <a:chExt cx="2427398" cy="978745"/>
                </a:xfrm>
              </p:grpSpPr>
              <p:pic>
                <p:nvPicPr>
                  <p:cNvPr descr="Ajouter" id="596" name="Google Shape;596;p9"/>
                  <p:cNvPicPr preferRelativeResize="0"/>
                  <p:nvPr/>
                </p:nvPicPr>
                <p:blipFill rotWithShape="1">
                  <a:blip r:embed="rId5">
                    <a:alphaModFix/>
                  </a:blip>
                  <a:srcRect b="0" l="0" r="0" t="0"/>
                  <a:stretch/>
                </p:blipFill>
                <p:spPr>
                  <a:xfrm>
                    <a:off x="4458063" y="3173987"/>
                    <a:ext cx="560614" cy="56061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597" name="Google Shape;597;p9"/>
                  <p:cNvSpPr txBox="1"/>
                  <p:nvPr/>
                </p:nvSpPr>
                <p:spPr>
                  <a:xfrm>
                    <a:off x="4616818" y="2755856"/>
                    <a:ext cx="2268643" cy="2769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fr-FR" sz="1200">
                        <a:solidFill>
                          <a:schemeClr val="dk1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rPr>
                      <a:t>S7</a:t>
                    </a:r>
                    <a:endParaRPr/>
                  </a:p>
                </p:txBody>
              </p:sp>
            </p:grpSp>
            <p:grpSp>
              <p:nvGrpSpPr>
                <p:cNvPr id="598" name="Google Shape;598;p9"/>
                <p:cNvGrpSpPr/>
                <p:nvPr/>
              </p:nvGrpSpPr>
              <p:grpSpPr>
                <a:xfrm>
                  <a:off x="9500717" y="2201106"/>
                  <a:ext cx="1937656" cy="1542465"/>
                  <a:chOff x="1074966" y="-661628"/>
                  <a:chExt cx="1937656" cy="1542465"/>
                </a:xfrm>
              </p:grpSpPr>
              <p:cxnSp>
                <p:nvCxnSpPr>
                  <p:cNvPr id="599" name="Google Shape;599;p9"/>
                  <p:cNvCxnSpPr/>
                  <p:nvPr/>
                </p:nvCxnSpPr>
                <p:spPr>
                  <a:xfrm>
                    <a:off x="2043794" y="-282515"/>
                    <a:ext cx="0" cy="923470"/>
                  </a:xfrm>
                  <a:prstGeom prst="straightConnector1">
                    <a:avLst/>
                  </a:prstGeom>
                  <a:noFill/>
                  <a:ln cap="flat" cmpd="sng" w="12700">
                    <a:solidFill>
                      <a:srgbClr val="3F3F3F"/>
                    </a:solidFill>
                    <a:prstDash val="dash"/>
                    <a:miter lim="800000"/>
                    <a:headEnd len="sm" w="sm" type="none"/>
                    <a:tailEnd len="sm" w="sm" type="none"/>
                  </a:ln>
                </p:spPr>
              </p:cxnSp>
              <p:sp>
                <p:nvSpPr>
                  <p:cNvPr id="600" name="Google Shape;600;p9"/>
                  <p:cNvSpPr txBox="1"/>
                  <p:nvPr/>
                </p:nvSpPr>
                <p:spPr>
                  <a:xfrm>
                    <a:off x="1074966" y="-661628"/>
                    <a:ext cx="1937656" cy="2769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fr-FR" sz="1200">
                        <a:solidFill>
                          <a:schemeClr val="dk1"/>
                        </a:solidFill>
                        <a:latin typeface="Poppins Light"/>
                        <a:ea typeface="Poppins Light"/>
                        <a:cs typeface="Poppins Light"/>
                        <a:sym typeface="Poppins Light"/>
                      </a:rPr>
                      <a:t>Fin de la formation</a:t>
                    </a:r>
                    <a:endParaRPr/>
                  </a:p>
                </p:txBody>
              </p:sp>
              <p:pic>
                <p:nvPicPr>
                  <p:cNvPr descr="Fermer" id="601" name="Google Shape;601;p9"/>
                  <p:cNvPicPr preferRelativeResize="0"/>
                  <p:nvPr/>
                </p:nvPicPr>
                <p:blipFill rotWithShape="1">
                  <a:blip r:embed="rId6">
                    <a:alphaModFix/>
                  </a:blip>
                  <a:srcRect b="0" l="0" r="0" t="0"/>
                  <a:stretch/>
                </p:blipFill>
                <p:spPr>
                  <a:xfrm>
                    <a:off x="1763487" y="320223"/>
                    <a:ext cx="560614" cy="56061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</p:grpSp>
      </p:grpSp>
      <p:grpSp>
        <p:nvGrpSpPr>
          <p:cNvPr id="602" name="Google Shape;602;p9"/>
          <p:cNvGrpSpPr/>
          <p:nvPr/>
        </p:nvGrpSpPr>
        <p:grpSpPr>
          <a:xfrm>
            <a:off x="946724" y="2166842"/>
            <a:ext cx="1937656" cy="1542465"/>
            <a:chOff x="1074966" y="-661628"/>
            <a:chExt cx="1937656" cy="1542465"/>
          </a:xfrm>
        </p:grpSpPr>
        <p:cxnSp>
          <p:nvCxnSpPr>
            <p:cNvPr id="603" name="Google Shape;603;p9"/>
            <p:cNvCxnSpPr/>
            <p:nvPr/>
          </p:nvCxnSpPr>
          <p:spPr>
            <a:xfrm>
              <a:off x="2037446" y="-288676"/>
              <a:ext cx="0" cy="923470"/>
            </a:xfrm>
            <a:prstGeom prst="straightConnector1">
              <a:avLst/>
            </a:prstGeom>
            <a:noFill/>
            <a:ln cap="flat" cmpd="sng" w="12700">
              <a:solidFill>
                <a:srgbClr val="3F3F3F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sp>
          <p:nvSpPr>
            <p:cNvPr id="604" name="Google Shape;604;p9"/>
            <p:cNvSpPr txBox="1"/>
            <p:nvPr/>
          </p:nvSpPr>
          <p:spPr>
            <a:xfrm>
              <a:off x="1074966" y="-661628"/>
              <a:ext cx="19376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>
                  <a:solidFill>
                    <a:schemeClr val="dk1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Début de la formation</a:t>
              </a:r>
              <a:endParaRPr/>
            </a:p>
          </p:txBody>
        </p:sp>
        <p:pic>
          <p:nvPicPr>
            <p:cNvPr descr="Fermer" id="605" name="Google Shape;605;p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763487" y="320223"/>
              <a:ext cx="560614" cy="56061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074da97bd0_0_101"/>
          <p:cNvSpPr/>
          <p:nvPr/>
        </p:nvSpPr>
        <p:spPr>
          <a:xfrm>
            <a:off x="441000" y="502800"/>
            <a:ext cx="11349600" cy="58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27" name="Google Shape;127;g3074da97bd0_0_101"/>
          <p:cNvSpPr/>
          <p:nvPr/>
        </p:nvSpPr>
        <p:spPr>
          <a:xfrm>
            <a:off x="977203" y="2038448"/>
            <a:ext cx="2946300" cy="2697600"/>
          </a:xfrm>
          <a:prstGeom prst="rect">
            <a:avLst/>
          </a:prstGeom>
          <a:solidFill>
            <a:srgbClr val="EF59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3074da97bd0_0_101"/>
          <p:cNvSpPr/>
          <p:nvPr/>
        </p:nvSpPr>
        <p:spPr>
          <a:xfrm>
            <a:off x="4663234" y="2038433"/>
            <a:ext cx="3040800" cy="2697600"/>
          </a:xfrm>
          <a:prstGeom prst="triangle">
            <a:avLst>
              <a:gd fmla="val 50000" name="adj"/>
            </a:avLst>
          </a:prstGeom>
          <a:solidFill>
            <a:srgbClr val="43B1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g3074da97bd0_0_101"/>
          <p:cNvSpPr/>
          <p:nvPr/>
        </p:nvSpPr>
        <p:spPr>
          <a:xfrm>
            <a:off x="8250500" y="2059000"/>
            <a:ext cx="2697600" cy="2697600"/>
          </a:xfrm>
          <a:prstGeom prst="ellipse">
            <a:avLst/>
          </a:prstGeom>
          <a:solidFill>
            <a:srgbClr val="F9C14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3074da97bd0_0_101"/>
          <p:cNvSpPr txBox="1"/>
          <p:nvPr/>
        </p:nvSpPr>
        <p:spPr>
          <a:xfrm>
            <a:off x="977200" y="2859400"/>
            <a:ext cx="2946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1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Temps de formation</a:t>
            </a:r>
            <a:endParaRPr b="1" sz="31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1" name="Google Shape;131;g3074da97bd0_0_101"/>
          <p:cNvSpPr txBox="1"/>
          <p:nvPr/>
        </p:nvSpPr>
        <p:spPr>
          <a:xfrm>
            <a:off x="4695817" y="3690000"/>
            <a:ext cx="2946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1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Temps d’évaluation</a:t>
            </a:r>
            <a:endParaRPr b="1" sz="31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2" name="Google Shape;132;g3074da97bd0_0_101"/>
          <p:cNvSpPr txBox="1"/>
          <p:nvPr/>
        </p:nvSpPr>
        <p:spPr>
          <a:xfrm>
            <a:off x="8126100" y="2674800"/>
            <a:ext cx="29463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31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Temps d’accompa-gnement</a:t>
            </a:r>
            <a:endParaRPr b="1" sz="31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g3074da97bd0_0_0"/>
          <p:cNvPicPr preferRelativeResize="0"/>
          <p:nvPr/>
        </p:nvPicPr>
        <p:blipFill rotWithShape="1">
          <a:blip r:embed="rId3">
            <a:alphaModFix/>
          </a:blip>
          <a:srcRect b="18837" l="0" r="0" t="0"/>
          <a:stretch/>
        </p:blipFill>
        <p:spPr>
          <a:xfrm>
            <a:off x="326571" y="6269618"/>
            <a:ext cx="1582633" cy="341882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3074da97bd0_0_0"/>
          <p:cNvSpPr txBox="1"/>
          <p:nvPr/>
        </p:nvSpPr>
        <p:spPr>
          <a:xfrm>
            <a:off x="225882" y="3623853"/>
            <a:ext cx="1784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39" name="Google Shape;139;g3074da97bd0_0_0"/>
          <p:cNvSpPr txBox="1"/>
          <p:nvPr/>
        </p:nvSpPr>
        <p:spPr>
          <a:xfrm>
            <a:off x="10270632" y="1698946"/>
            <a:ext cx="1784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grpSp>
        <p:nvGrpSpPr>
          <p:cNvPr id="140" name="Google Shape;140;g3074da97bd0_0_0"/>
          <p:cNvGrpSpPr/>
          <p:nvPr/>
        </p:nvGrpSpPr>
        <p:grpSpPr>
          <a:xfrm>
            <a:off x="3881417" y="235473"/>
            <a:ext cx="1582493" cy="1448584"/>
            <a:chOff x="4421346" y="271747"/>
            <a:chExt cx="840634" cy="769500"/>
          </a:xfrm>
        </p:grpSpPr>
        <p:sp>
          <p:nvSpPr>
            <p:cNvPr id="141" name="Google Shape;141;g3074da97bd0_0_0"/>
            <p:cNvSpPr/>
            <p:nvPr/>
          </p:nvSpPr>
          <p:spPr>
            <a:xfrm>
              <a:off x="4421380" y="271747"/>
              <a:ext cx="840600" cy="769500"/>
            </a:xfrm>
            <a:prstGeom prst="rect">
              <a:avLst/>
            </a:prstGeom>
            <a:solidFill>
              <a:srgbClr val="EF59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g3074da97bd0_0_0"/>
            <p:cNvSpPr txBox="1"/>
            <p:nvPr/>
          </p:nvSpPr>
          <p:spPr>
            <a:xfrm>
              <a:off x="4421346" y="490292"/>
              <a:ext cx="840600" cy="32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7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Classe virtuelle</a:t>
              </a:r>
              <a:endParaRPr b="1" sz="1700">
                <a:solidFill>
                  <a:schemeClr val="lt1"/>
                </a:solidFill>
              </a:endParaRPr>
            </a:p>
          </p:txBody>
        </p:sp>
      </p:grpSp>
      <p:sp>
        <p:nvSpPr>
          <p:cNvPr id="143" name="Google Shape;143;g3074da97bd0_0_0"/>
          <p:cNvSpPr/>
          <p:nvPr/>
        </p:nvSpPr>
        <p:spPr>
          <a:xfrm>
            <a:off x="7135503" y="405196"/>
            <a:ext cx="562800" cy="485100"/>
          </a:xfrm>
          <a:prstGeom prst="triangle">
            <a:avLst>
              <a:gd fmla="val 50000" name="adj"/>
            </a:avLst>
          </a:prstGeom>
          <a:solidFill>
            <a:srgbClr val="43B1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3074da97bd0_0_0"/>
          <p:cNvSpPr/>
          <p:nvPr/>
        </p:nvSpPr>
        <p:spPr>
          <a:xfrm>
            <a:off x="9614000" y="-1600467"/>
            <a:ext cx="3956400" cy="3388500"/>
          </a:xfrm>
          <a:prstGeom prst="triangle">
            <a:avLst>
              <a:gd fmla="val 50000" name="adj"/>
            </a:avLst>
          </a:prstGeom>
          <a:solidFill>
            <a:srgbClr val="43B1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5" name="Google Shape;145;g3074da97bd0_0_0"/>
          <p:cNvGrpSpPr/>
          <p:nvPr/>
        </p:nvGrpSpPr>
        <p:grpSpPr>
          <a:xfrm>
            <a:off x="10270420" y="2016869"/>
            <a:ext cx="1885232" cy="1672228"/>
            <a:chOff x="6889199" y="2314734"/>
            <a:chExt cx="1582500" cy="1403700"/>
          </a:xfrm>
        </p:grpSpPr>
        <p:sp>
          <p:nvSpPr>
            <p:cNvPr id="146" name="Google Shape;146;g3074da97bd0_0_0"/>
            <p:cNvSpPr/>
            <p:nvPr/>
          </p:nvSpPr>
          <p:spPr>
            <a:xfrm>
              <a:off x="6889199" y="2314734"/>
              <a:ext cx="1582500" cy="1403700"/>
            </a:xfrm>
            <a:prstGeom prst="triangle">
              <a:avLst>
                <a:gd fmla="val 50000" name="adj"/>
              </a:avLst>
            </a:prstGeom>
            <a:solidFill>
              <a:srgbClr val="43B1F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g3074da97bd0_0_0"/>
            <p:cNvSpPr txBox="1"/>
            <p:nvPr/>
          </p:nvSpPr>
          <p:spPr>
            <a:xfrm>
              <a:off x="7186056" y="3095124"/>
              <a:ext cx="988800" cy="4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6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Eval par les pairs</a:t>
              </a:r>
              <a:endParaRPr b="1" sz="2000">
                <a:solidFill>
                  <a:schemeClr val="lt1"/>
                </a:solidFill>
              </a:endParaRPr>
            </a:p>
          </p:txBody>
        </p:sp>
      </p:grpSp>
      <p:grpSp>
        <p:nvGrpSpPr>
          <p:cNvPr id="148" name="Google Shape;148;g3074da97bd0_0_0"/>
          <p:cNvGrpSpPr/>
          <p:nvPr/>
        </p:nvGrpSpPr>
        <p:grpSpPr>
          <a:xfrm>
            <a:off x="9613770" y="3918169"/>
            <a:ext cx="1885232" cy="1672228"/>
            <a:chOff x="6889199" y="2314734"/>
            <a:chExt cx="1582500" cy="1403700"/>
          </a:xfrm>
        </p:grpSpPr>
        <p:sp>
          <p:nvSpPr>
            <p:cNvPr id="149" name="Google Shape;149;g3074da97bd0_0_0"/>
            <p:cNvSpPr/>
            <p:nvPr/>
          </p:nvSpPr>
          <p:spPr>
            <a:xfrm>
              <a:off x="6889199" y="2314734"/>
              <a:ext cx="1582500" cy="1403700"/>
            </a:xfrm>
            <a:prstGeom prst="triangle">
              <a:avLst>
                <a:gd fmla="val 50000" name="adj"/>
              </a:avLst>
            </a:prstGeom>
            <a:solidFill>
              <a:srgbClr val="43B1F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g3074da97bd0_0_0"/>
            <p:cNvSpPr txBox="1"/>
            <p:nvPr/>
          </p:nvSpPr>
          <p:spPr>
            <a:xfrm>
              <a:off x="7186056" y="3095124"/>
              <a:ext cx="988800" cy="28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6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Oral</a:t>
              </a:r>
              <a:endParaRPr b="1" sz="2000">
                <a:solidFill>
                  <a:schemeClr val="lt1"/>
                </a:solidFill>
              </a:endParaRPr>
            </a:p>
          </p:txBody>
        </p:sp>
      </p:grpSp>
      <p:grpSp>
        <p:nvGrpSpPr>
          <p:cNvPr id="151" name="Google Shape;151;g3074da97bd0_0_0"/>
          <p:cNvGrpSpPr/>
          <p:nvPr/>
        </p:nvGrpSpPr>
        <p:grpSpPr>
          <a:xfrm>
            <a:off x="6095770" y="2592786"/>
            <a:ext cx="1885232" cy="1672228"/>
            <a:chOff x="6889199" y="2314734"/>
            <a:chExt cx="1582500" cy="1403700"/>
          </a:xfrm>
        </p:grpSpPr>
        <p:sp>
          <p:nvSpPr>
            <p:cNvPr id="152" name="Google Shape;152;g3074da97bd0_0_0"/>
            <p:cNvSpPr/>
            <p:nvPr/>
          </p:nvSpPr>
          <p:spPr>
            <a:xfrm>
              <a:off x="6889199" y="2314734"/>
              <a:ext cx="1582500" cy="1403700"/>
            </a:xfrm>
            <a:prstGeom prst="triangle">
              <a:avLst>
                <a:gd fmla="val 50000" name="adj"/>
              </a:avLst>
            </a:prstGeom>
            <a:solidFill>
              <a:srgbClr val="43B1F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g3074da97bd0_0_0"/>
            <p:cNvSpPr txBox="1"/>
            <p:nvPr/>
          </p:nvSpPr>
          <p:spPr>
            <a:xfrm>
              <a:off x="7186056" y="3095124"/>
              <a:ext cx="988800" cy="28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6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Test</a:t>
              </a:r>
              <a:endParaRPr b="1" sz="2000">
                <a:solidFill>
                  <a:schemeClr val="lt1"/>
                </a:solidFill>
              </a:endParaRPr>
            </a:p>
          </p:txBody>
        </p:sp>
      </p:grpSp>
      <p:grpSp>
        <p:nvGrpSpPr>
          <p:cNvPr id="154" name="Google Shape;154;g3074da97bd0_0_0"/>
          <p:cNvGrpSpPr/>
          <p:nvPr/>
        </p:nvGrpSpPr>
        <p:grpSpPr>
          <a:xfrm>
            <a:off x="1958184" y="235473"/>
            <a:ext cx="1582493" cy="1448584"/>
            <a:chOff x="4421346" y="271747"/>
            <a:chExt cx="840634" cy="769500"/>
          </a:xfrm>
        </p:grpSpPr>
        <p:sp>
          <p:nvSpPr>
            <p:cNvPr id="155" name="Google Shape;155;g3074da97bd0_0_0"/>
            <p:cNvSpPr/>
            <p:nvPr/>
          </p:nvSpPr>
          <p:spPr>
            <a:xfrm>
              <a:off x="4421380" y="271747"/>
              <a:ext cx="840600" cy="769500"/>
            </a:xfrm>
            <a:prstGeom prst="rect">
              <a:avLst/>
            </a:prstGeom>
            <a:solidFill>
              <a:srgbClr val="EF59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g3074da97bd0_0_0"/>
            <p:cNvSpPr txBox="1"/>
            <p:nvPr/>
          </p:nvSpPr>
          <p:spPr>
            <a:xfrm>
              <a:off x="4421346" y="487610"/>
              <a:ext cx="840600" cy="32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7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Travaux de groupes</a:t>
              </a:r>
              <a:endParaRPr b="1" sz="17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157" name="Google Shape;157;g3074da97bd0_0_0"/>
          <p:cNvGrpSpPr/>
          <p:nvPr/>
        </p:nvGrpSpPr>
        <p:grpSpPr>
          <a:xfrm>
            <a:off x="7727820" y="4452269"/>
            <a:ext cx="1885232" cy="1672228"/>
            <a:chOff x="6889199" y="2314734"/>
            <a:chExt cx="1582500" cy="1403700"/>
          </a:xfrm>
        </p:grpSpPr>
        <p:sp>
          <p:nvSpPr>
            <p:cNvPr id="158" name="Google Shape;158;g3074da97bd0_0_0"/>
            <p:cNvSpPr/>
            <p:nvPr/>
          </p:nvSpPr>
          <p:spPr>
            <a:xfrm>
              <a:off x="6889199" y="2314734"/>
              <a:ext cx="1582500" cy="1403700"/>
            </a:xfrm>
            <a:prstGeom prst="triangle">
              <a:avLst>
                <a:gd fmla="val 50000" name="adj"/>
              </a:avLst>
            </a:prstGeom>
            <a:solidFill>
              <a:srgbClr val="43B1F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g3074da97bd0_0_0"/>
            <p:cNvSpPr txBox="1"/>
            <p:nvPr/>
          </p:nvSpPr>
          <p:spPr>
            <a:xfrm>
              <a:off x="7186042" y="2944285"/>
              <a:ext cx="988800" cy="69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6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Mise en situation pro</a:t>
              </a:r>
              <a:endParaRPr b="1" sz="2000">
                <a:solidFill>
                  <a:schemeClr val="lt1"/>
                </a:solidFill>
              </a:endParaRPr>
            </a:p>
          </p:txBody>
        </p:sp>
      </p:grpSp>
      <p:grpSp>
        <p:nvGrpSpPr>
          <p:cNvPr id="160" name="Google Shape;160;g3074da97bd0_0_0"/>
          <p:cNvGrpSpPr/>
          <p:nvPr/>
        </p:nvGrpSpPr>
        <p:grpSpPr>
          <a:xfrm>
            <a:off x="7981087" y="2016869"/>
            <a:ext cx="1885232" cy="1672228"/>
            <a:chOff x="6889199" y="2314734"/>
            <a:chExt cx="1582500" cy="1403700"/>
          </a:xfrm>
        </p:grpSpPr>
        <p:sp>
          <p:nvSpPr>
            <p:cNvPr id="161" name="Google Shape;161;g3074da97bd0_0_0"/>
            <p:cNvSpPr/>
            <p:nvPr/>
          </p:nvSpPr>
          <p:spPr>
            <a:xfrm>
              <a:off x="6889199" y="2314734"/>
              <a:ext cx="1582500" cy="1403700"/>
            </a:xfrm>
            <a:prstGeom prst="triangle">
              <a:avLst>
                <a:gd fmla="val 50000" name="adj"/>
              </a:avLst>
            </a:prstGeom>
            <a:solidFill>
              <a:srgbClr val="43B1F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g3074da97bd0_0_0"/>
            <p:cNvSpPr txBox="1"/>
            <p:nvPr/>
          </p:nvSpPr>
          <p:spPr>
            <a:xfrm>
              <a:off x="7186056" y="3095124"/>
              <a:ext cx="988800" cy="49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6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Rendu écrit</a:t>
              </a:r>
              <a:endParaRPr b="1" sz="2000">
                <a:solidFill>
                  <a:schemeClr val="lt1"/>
                </a:solidFill>
              </a:endParaRPr>
            </a:p>
          </p:txBody>
        </p:sp>
      </p:grpSp>
      <p:grpSp>
        <p:nvGrpSpPr>
          <p:cNvPr id="163" name="Google Shape;163;g3074da97bd0_0_0"/>
          <p:cNvGrpSpPr/>
          <p:nvPr/>
        </p:nvGrpSpPr>
        <p:grpSpPr>
          <a:xfrm>
            <a:off x="3881417" y="1874839"/>
            <a:ext cx="1582493" cy="1448584"/>
            <a:chOff x="4421346" y="271747"/>
            <a:chExt cx="840634" cy="769500"/>
          </a:xfrm>
        </p:grpSpPr>
        <p:sp>
          <p:nvSpPr>
            <p:cNvPr id="164" name="Google Shape;164;g3074da97bd0_0_0"/>
            <p:cNvSpPr/>
            <p:nvPr/>
          </p:nvSpPr>
          <p:spPr>
            <a:xfrm>
              <a:off x="4421380" y="271747"/>
              <a:ext cx="840600" cy="769500"/>
            </a:xfrm>
            <a:prstGeom prst="rect">
              <a:avLst/>
            </a:prstGeom>
            <a:solidFill>
              <a:srgbClr val="EF59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g3074da97bd0_0_0"/>
            <p:cNvSpPr txBox="1"/>
            <p:nvPr/>
          </p:nvSpPr>
          <p:spPr>
            <a:xfrm>
              <a:off x="4421346" y="487610"/>
              <a:ext cx="840600" cy="32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7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Immersive learning</a:t>
              </a:r>
              <a:endParaRPr b="1" sz="17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166" name="Google Shape;166;g3074da97bd0_0_0"/>
          <p:cNvGrpSpPr/>
          <p:nvPr/>
        </p:nvGrpSpPr>
        <p:grpSpPr>
          <a:xfrm>
            <a:off x="1958184" y="1874839"/>
            <a:ext cx="1582493" cy="1448584"/>
            <a:chOff x="4421346" y="271747"/>
            <a:chExt cx="840634" cy="769500"/>
          </a:xfrm>
        </p:grpSpPr>
        <p:sp>
          <p:nvSpPr>
            <p:cNvPr id="167" name="Google Shape;167;g3074da97bd0_0_0"/>
            <p:cNvSpPr/>
            <p:nvPr/>
          </p:nvSpPr>
          <p:spPr>
            <a:xfrm>
              <a:off x="4421380" y="271747"/>
              <a:ext cx="840600" cy="769500"/>
            </a:xfrm>
            <a:prstGeom prst="rect">
              <a:avLst/>
            </a:prstGeom>
            <a:solidFill>
              <a:srgbClr val="EF59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g3074da97bd0_0_0"/>
            <p:cNvSpPr txBox="1"/>
            <p:nvPr/>
          </p:nvSpPr>
          <p:spPr>
            <a:xfrm>
              <a:off x="4421346" y="487610"/>
              <a:ext cx="840600" cy="32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7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Mobile learning</a:t>
              </a:r>
              <a:endParaRPr b="1" sz="17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169" name="Google Shape;169;g3074da97bd0_0_0"/>
          <p:cNvGrpSpPr/>
          <p:nvPr/>
        </p:nvGrpSpPr>
        <p:grpSpPr>
          <a:xfrm>
            <a:off x="3881450" y="3561539"/>
            <a:ext cx="1582460" cy="1448584"/>
            <a:chOff x="4421364" y="271747"/>
            <a:chExt cx="840616" cy="769500"/>
          </a:xfrm>
        </p:grpSpPr>
        <p:sp>
          <p:nvSpPr>
            <p:cNvPr id="170" name="Google Shape;170;g3074da97bd0_0_0"/>
            <p:cNvSpPr/>
            <p:nvPr/>
          </p:nvSpPr>
          <p:spPr>
            <a:xfrm>
              <a:off x="4421380" y="271747"/>
              <a:ext cx="840600" cy="769500"/>
            </a:xfrm>
            <a:prstGeom prst="rect">
              <a:avLst/>
            </a:prstGeom>
            <a:solidFill>
              <a:srgbClr val="EF59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g3074da97bd0_0_0"/>
            <p:cNvSpPr txBox="1"/>
            <p:nvPr/>
          </p:nvSpPr>
          <p:spPr>
            <a:xfrm>
              <a:off x="4421364" y="561092"/>
              <a:ext cx="8406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7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Ressources</a:t>
              </a:r>
              <a:endParaRPr b="1" sz="17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172" name="Google Shape;172;g3074da97bd0_0_0"/>
          <p:cNvGrpSpPr/>
          <p:nvPr/>
        </p:nvGrpSpPr>
        <p:grpSpPr>
          <a:xfrm>
            <a:off x="1958247" y="3561539"/>
            <a:ext cx="1582433" cy="1448584"/>
            <a:chOff x="4421380" y="271747"/>
            <a:chExt cx="840602" cy="769500"/>
          </a:xfrm>
        </p:grpSpPr>
        <p:sp>
          <p:nvSpPr>
            <p:cNvPr id="173" name="Google Shape;173;g3074da97bd0_0_0"/>
            <p:cNvSpPr/>
            <p:nvPr/>
          </p:nvSpPr>
          <p:spPr>
            <a:xfrm>
              <a:off x="4421380" y="271747"/>
              <a:ext cx="840600" cy="769500"/>
            </a:xfrm>
            <a:prstGeom prst="rect">
              <a:avLst/>
            </a:prstGeom>
            <a:solidFill>
              <a:srgbClr val="EF59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g3074da97bd0_0_0"/>
            <p:cNvSpPr txBox="1"/>
            <p:nvPr/>
          </p:nvSpPr>
          <p:spPr>
            <a:xfrm>
              <a:off x="4421382" y="561092"/>
              <a:ext cx="8406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7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Présentiel</a:t>
              </a:r>
              <a:endParaRPr b="1" sz="17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175" name="Google Shape;175;g3074da97bd0_0_0"/>
          <p:cNvGrpSpPr/>
          <p:nvPr/>
        </p:nvGrpSpPr>
        <p:grpSpPr>
          <a:xfrm>
            <a:off x="35047" y="3561539"/>
            <a:ext cx="1582433" cy="1448584"/>
            <a:chOff x="4421380" y="271747"/>
            <a:chExt cx="840602" cy="769500"/>
          </a:xfrm>
        </p:grpSpPr>
        <p:sp>
          <p:nvSpPr>
            <p:cNvPr id="176" name="Google Shape;176;g3074da97bd0_0_0"/>
            <p:cNvSpPr/>
            <p:nvPr/>
          </p:nvSpPr>
          <p:spPr>
            <a:xfrm>
              <a:off x="4421380" y="271747"/>
              <a:ext cx="840600" cy="769500"/>
            </a:xfrm>
            <a:prstGeom prst="rect">
              <a:avLst/>
            </a:prstGeom>
            <a:solidFill>
              <a:srgbClr val="EF59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g3074da97bd0_0_0"/>
            <p:cNvSpPr txBox="1"/>
            <p:nvPr/>
          </p:nvSpPr>
          <p:spPr>
            <a:xfrm>
              <a:off x="4421382" y="419342"/>
              <a:ext cx="840600" cy="46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7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Module de formation en ligne</a:t>
              </a:r>
              <a:endParaRPr b="1" sz="17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178" name="Google Shape;178;g3074da97bd0_0_0"/>
          <p:cNvGrpSpPr/>
          <p:nvPr/>
        </p:nvGrpSpPr>
        <p:grpSpPr>
          <a:xfrm>
            <a:off x="35014" y="1874839"/>
            <a:ext cx="1582433" cy="1448584"/>
            <a:chOff x="4421380" y="271747"/>
            <a:chExt cx="840602" cy="769500"/>
          </a:xfrm>
        </p:grpSpPr>
        <p:sp>
          <p:nvSpPr>
            <p:cNvPr id="179" name="Google Shape;179;g3074da97bd0_0_0"/>
            <p:cNvSpPr/>
            <p:nvPr/>
          </p:nvSpPr>
          <p:spPr>
            <a:xfrm>
              <a:off x="4421380" y="271747"/>
              <a:ext cx="840600" cy="769500"/>
            </a:xfrm>
            <a:prstGeom prst="rect">
              <a:avLst/>
            </a:prstGeom>
            <a:solidFill>
              <a:srgbClr val="EF59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g3074da97bd0_0_0"/>
            <p:cNvSpPr txBox="1"/>
            <p:nvPr/>
          </p:nvSpPr>
          <p:spPr>
            <a:xfrm>
              <a:off x="4421382" y="490292"/>
              <a:ext cx="840600" cy="32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7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Projets à réaliser</a:t>
              </a:r>
              <a:endParaRPr b="1" sz="17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181" name="Google Shape;181;g3074da97bd0_0_0"/>
          <p:cNvSpPr/>
          <p:nvPr/>
        </p:nvSpPr>
        <p:spPr>
          <a:xfrm>
            <a:off x="3881163" y="5248228"/>
            <a:ext cx="562800" cy="515100"/>
          </a:xfrm>
          <a:prstGeom prst="rect">
            <a:avLst/>
          </a:prstGeom>
          <a:solidFill>
            <a:srgbClr val="EF59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3074da97bd0_0_0"/>
          <p:cNvSpPr/>
          <p:nvPr/>
        </p:nvSpPr>
        <p:spPr>
          <a:xfrm>
            <a:off x="5203230" y="5590528"/>
            <a:ext cx="562800" cy="515100"/>
          </a:xfrm>
          <a:prstGeom prst="rect">
            <a:avLst/>
          </a:prstGeom>
          <a:solidFill>
            <a:srgbClr val="EF59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3074da97bd0_0_0"/>
          <p:cNvSpPr/>
          <p:nvPr/>
        </p:nvSpPr>
        <p:spPr>
          <a:xfrm>
            <a:off x="2874130" y="6005328"/>
            <a:ext cx="562800" cy="515100"/>
          </a:xfrm>
          <a:prstGeom prst="rect">
            <a:avLst/>
          </a:prstGeom>
          <a:solidFill>
            <a:srgbClr val="EF59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3074da97bd0_0_0"/>
          <p:cNvSpPr/>
          <p:nvPr/>
        </p:nvSpPr>
        <p:spPr>
          <a:xfrm>
            <a:off x="-667224" y="-524286"/>
            <a:ext cx="1988700" cy="1820400"/>
          </a:xfrm>
          <a:prstGeom prst="rect">
            <a:avLst/>
          </a:prstGeom>
          <a:solidFill>
            <a:srgbClr val="EF59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3074da97bd0_0_0"/>
          <p:cNvSpPr/>
          <p:nvPr/>
        </p:nvSpPr>
        <p:spPr>
          <a:xfrm>
            <a:off x="6095992" y="890410"/>
            <a:ext cx="1885200" cy="1515300"/>
          </a:xfrm>
          <a:prstGeom prst="triangle">
            <a:avLst>
              <a:gd fmla="val 50000" name="adj"/>
            </a:avLst>
          </a:prstGeom>
          <a:solidFill>
            <a:srgbClr val="43B1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3074da97bd0_0_0"/>
          <p:cNvSpPr/>
          <p:nvPr/>
        </p:nvSpPr>
        <p:spPr>
          <a:xfrm>
            <a:off x="7164570" y="4858329"/>
            <a:ext cx="562800" cy="485100"/>
          </a:xfrm>
          <a:prstGeom prst="triangle">
            <a:avLst>
              <a:gd fmla="val 50000" name="adj"/>
            </a:avLst>
          </a:prstGeom>
          <a:solidFill>
            <a:srgbClr val="43B1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3074da97bd0_0_0"/>
          <p:cNvSpPr/>
          <p:nvPr/>
        </p:nvSpPr>
        <p:spPr>
          <a:xfrm>
            <a:off x="10219970" y="6020329"/>
            <a:ext cx="562800" cy="485100"/>
          </a:xfrm>
          <a:prstGeom prst="triangle">
            <a:avLst>
              <a:gd fmla="val 50000" name="adj"/>
            </a:avLst>
          </a:prstGeom>
          <a:solidFill>
            <a:srgbClr val="43B1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3074da97bd0_0_0"/>
          <p:cNvSpPr/>
          <p:nvPr/>
        </p:nvSpPr>
        <p:spPr>
          <a:xfrm>
            <a:off x="545030" y="5490128"/>
            <a:ext cx="562800" cy="515100"/>
          </a:xfrm>
          <a:prstGeom prst="rect">
            <a:avLst/>
          </a:prstGeom>
          <a:solidFill>
            <a:srgbClr val="EF59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3074da97bd0_0_0"/>
          <p:cNvSpPr/>
          <p:nvPr/>
        </p:nvSpPr>
        <p:spPr>
          <a:xfrm>
            <a:off x="1909196" y="5248228"/>
            <a:ext cx="562800" cy="515100"/>
          </a:xfrm>
          <a:prstGeom prst="rect">
            <a:avLst/>
          </a:prstGeom>
          <a:solidFill>
            <a:srgbClr val="EF59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074da97bd0_0_157"/>
          <p:cNvSpPr/>
          <p:nvPr/>
        </p:nvSpPr>
        <p:spPr>
          <a:xfrm>
            <a:off x="441000" y="502800"/>
            <a:ext cx="11349600" cy="58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grpSp>
        <p:nvGrpSpPr>
          <p:cNvPr id="195" name="Google Shape;195;g3074da97bd0_0_157"/>
          <p:cNvGrpSpPr/>
          <p:nvPr/>
        </p:nvGrpSpPr>
        <p:grpSpPr>
          <a:xfrm>
            <a:off x="3880874" y="3647149"/>
            <a:ext cx="1312709" cy="1312681"/>
            <a:chOff x="6919232" y="4191205"/>
            <a:chExt cx="840672" cy="840600"/>
          </a:xfrm>
        </p:grpSpPr>
        <p:sp>
          <p:nvSpPr>
            <p:cNvPr id="196" name="Google Shape;196;g3074da97bd0_0_157"/>
            <p:cNvSpPr/>
            <p:nvPr/>
          </p:nvSpPr>
          <p:spPr>
            <a:xfrm>
              <a:off x="6919304" y="4191205"/>
              <a:ext cx="840600" cy="840600"/>
            </a:xfrm>
            <a:prstGeom prst="ellipse">
              <a:avLst/>
            </a:prstGeom>
            <a:solidFill>
              <a:srgbClr val="F9C14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g3074da97bd0_0_157"/>
            <p:cNvSpPr txBox="1"/>
            <p:nvPr/>
          </p:nvSpPr>
          <p:spPr>
            <a:xfrm>
              <a:off x="6919232" y="4516302"/>
              <a:ext cx="840600" cy="22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7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Discord</a:t>
              </a:r>
              <a:endParaRPr b="1" sz="2100">
                <a:solidFill>
                  <a:schemeClr val="lt1"/>
                </a:solidFill>
              </a:endParaRPr>
            </a:p>
          </p:txBody>
        </p:sp>
      </p:grpSp>
      <p:sp>
        <p:nvSpPr>
          <p:cNvPr id="198" name="Google Shape;198;g3074da97bd0_0_157"/>
          <p:cNvSpPr/>
          <p:nvPr/>
        </p:nvSpPr>
        <p:spPr>
          <a:xfrm>
            <a:off x="-238276" y="-662146"/>
            <a:ext cx="2891700" cy="2891700"/>
          </a:xfrm>
          <a:prstGeom prst="ellipse">
            <a:avLst/>
          </a:prstGeom>
          <a:solidFill>
            <a:srgbClr val="F9C14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9" name="Google Shape;199;g3074da97bd0_0_157"/>
          <p:cNvGrpSpPr/>
          <p:nvPr/>
        </p:nvGrpSpPr>
        <p:grpSpPr>
          <a:xfrm>
            <a:off x="2801095" y="2364348"/>
            <a:ext cx="1183676" cy="1178269"/>
            <a:chOff x="6915446" y="4191205"/>
            <a:chExt cx="844458" cy="840600"/>
          </a:xfrm>
        </p:grpSpPr>
        <p:sp>
          <p:nvSpPr>
            <p:cNvPr id="200" name="Google Shape;200;g3074da97bd0_0_157"/>
            <p:cNvSpPr/>
            <p:nvPr/>
          </p:nvSpPr>
          <p:spPr>
            <a:xfrm>
              <a:off x="6919304" y="4191205"/>
              <a:ext cx="840600" cy="840600"/>
            </a:xfrm>
            <a:prstGeom prst="ellipse">
              <a:avLst/>
            </a:prstGeom>
            <a:solidFill>
              <a:srgbClr val="F9C14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g3074da97bd0_0_157"/>
            <p:cNvSpPr txBox="1"/>
            <p:nvPr/>
          </p:nvSpPr>
          <p:spPr>
            <a:xfrm>
              <a:off x="6915446" y="4464060"/>
              <a:ext cx="8406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7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Rentrée</a:t>
              </a:r>
              <a:endParaRPr b="1" sz="2100">
                <a:solidFill>
                  <a:schemeClr val="lt1"/>
                </a:solidFill>
              </a:endParaRPr>
            </a:p>
          </p:txBody>
        </p:sp>
      </p:grpSp>
      <p:grpSp>
        <p:nvGrpSpPr>
          <p:cNvPr id="202" name="Google Shape;202;g3074da97bd0_0_157"/>
          <p:cNvGrpSpPr/>
          <p:nvPr/>
        </p:nvGrpSpPr>
        <p:grpSpPr>
          <a:xfrm>
            <a:off x="4253642" y="2295119"/>
            <a:ext cx="1312709" cy="1306713"/>
            <a:chOff x="6915446" y="4191205"/>
            <a:chExt cx="844458" cy="840600"/>
          </a:xfrm>
        </p:grpSpPr>
        <p:sp>
          <p:nvSpPr>
            <p:cNvPr id="203" name="Google Shape;203;g3074da97bd0_0_157"/>
            <p:cNvSpPr/>
            <p:nvPr/>
          </p:nvSpPr>
          <p:spPr>
            <a:xfrm>
              <a:off x="6919304" y="4191205"/>
              <a:ext cx="840600" cy="840600"/>
            </a:xfrm>
            <a:prstGeom prst="ellipse">
              <a:avLst/>
            </a:prstGeom>
            <a:solidFill>
              <a:srgbClr val="F9C14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g3074da97bd0_0_157"/>
            <p:cNvSpPr txBox="1"/>
            <p:nvPr/>
          </p:nvSpPr>
          <p:spPr>
            <a:xfrm>
              <a:off x="6915446" y="4464060"/>
              <a:ext cx="840600" cy="3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7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Entretien ind</a:t>
              </a:r>
              <a:endParaRPr b="1" sz="2100">
                <a:solidFill>
                  <a:schemeClr val="lt1"/>
                </a:solidFill>
              </a:endParaRPr>
            </a:p>
          </p:txBody>
        </p:sp>
      </p:grpSp>
      <p:grpSp>
        <p:nvGrpSpPr>
          <p:cNvPr id="205" name="Google Shape;205;g3074da97bd0_0_157"/>
          <p:cNvGrpSpPr/>
          <p:nvPr/>
        </p:nvGrpSpPr>
        <p:grpSpPr>
          <a:xfrm>
            <a:off x="862229" y="2364101"/>
            <a:ext cx="1485115" cy="1484920"/>
            <a:chOff x="6919289" y="4191205"/>
            <a:chExt cx="840615" cy="840600"/>
          </a:xfrm>
        </p:grpSpPr>
        <p:sp>
          <p:nvSpPr>
            <p:cNvPr id="206" name="Google Shape;206;g3074da97bd0_0_157"/>
            <p:cNvSpPr/>
            <p:nvPr/>
          </p:nvSpPr>
          <p:spPr>
            <a:xfrm>
              <a:off x="6919304" y="4191205"/>
              <a:ext cx="840600" cy="840600"/>
            </a:xfrm>
            <a:prstGeom prst="ellipse">
              <a:avLst/>
            </a:prstGeom>
            <a:solidFill>
              <a:srgbClr val="F9C14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g3074da97bd0_0_157"/>
            <p:cNvSpPr txBox="1"/>
            <p:nvPr/>
          </p:nvSpPr>
          <p:spPr>
            <a:xfrm>
              <a:off x="6919289" y="4445900"/>
              <a:ext cx="840600" cy="33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6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Webinaire pré-rentrée</a:t>
              </a:r>
              <a:endParaRPr b="1" sz="2000">
                <a:solidFill>
                  <a:schemeClr val="lt1"/>
                </a:solidFill>
              </a:endParaRPr>
            </a:p>
          </p:txBody>
        </p:sp>
      </p:grpSp>
      <p:grpSp>
        <p:nvGrpSpPr>
          <p:cNvPr id="208" name="Google Shape;208;g3074da97bd0_0_157"/>
          <p:cNvGrpSpPr/>
          <p:nvPr/>
        </p:nvGrpSpPr>
        <p:grpSpPr>
          <a:xfrm>
            <a:off x="1903846" y="4161196"/>
            <a:ext cx="1791825" cy="1791739"/>
            <a:chOff x="6919264" y="4191205"/>
            <a:chExt cx="840640" cy="840600"/>
          </a:xfrm>
        </p:grpSpPr>
        <p:sp>
          <p:nvSpPr>
            <p:cNvPr id="209" name="Google Shape;209;g3074da97bd0_0_157"/>
            <p:cNvSpPr/>
            <p:nvPr/>
          </p:nvSpPr>
          <p:spPr>
            <a:xfrm>
              <a:off x="6919304" y="4191205"/>
              <a:ext cx="840600" cy="840600"/>
            </a:xfrm>
            <a:prstGeom prst="ellipse">
              <a:avLst/>
            </a:prstGeom>
            <a:solidFill>
              <a:srgbClr val="F9C14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g3074da97bd0_0_157"/>
            <p:cNvSpPr txBox="1"/>
            <p:nvPr/>
          </p:nvSpPr>
          <p:spPr>
            <a:xfrm>
              <a:off x="6919264" y="4464655"/>
              <a:ext cx="840600" cy="41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7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Plateforme de communica- tion</a:t>
              </a:r>
              <a:endParaRPr b="1" sz="2100">
                <a:solidFill>
                  <a:schemeClr val="lt1"/>
                </a:solidFill>
              </a:endParaRPr>
            </a:p>
          </p:txBody>
        </p:sp>
      </p:grpSp>
      <p:grpSp>
        <p:nvGrpSpPr>
          <p:cNvPr id="211" name="Google Shape;211;g3074da97bd0_0_157"/>
          <p:cNvGrpSpPr/>
          <p:nvPr/>
        </p:nvGrpSpPr>
        <p:grpSpPr>
          <a:xfrm>
            <a:off x="10224290" y="2297506"/>
            <a:ext cx="1312660" cy="1312597"/>
            <a:chOff x="6919264" y="4191205"/>
            <a:chExt cx="840640" cy="840600"/>
          </a:xfrm>
        </p:grpSpPr>
        <p:sp>
          <p:nvSpPr>
            <p:cNvPr id="212" name="Google Shape;212;g3074da97bd0_0_157"/>
            <p:cNvSpPr/>
            <p:nvPr/>
          </p:nvSpPr>
          <p:spPr>
            <a:xfrm>
              <a:off x="6919304" y="4191205"/>
              <a:ext cx="840600" cy="840600"/>
            </a:xfrm>
            <a:prstGeom prst="ellipse">
              <a:avLst/>
            </a:prstGeom>
            <a:solidFill>
              <a:srgbClr val="F9C14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g3074da97bd0_0_157"/>
            <p:cNvSpPr txBox="1"/>
            <p:nvPr/>
          </p:nvSpPr>
          <p:spPr>
            <a:xfrm>
              <a:off x="6919264" y="4402108"/>
              <a:ext cx="840600" cy="39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7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Conclusion</a:t>
              </a:r>
              <a:endParaRPr b="1" sz="2100">
                <a:solidFill>
                  <a:schemeClr val="lt1"/>
                </a:solidFill>
              </a:endParaRPr>
            </a:p>
          </p:txBody>
        </p:sp>
      </p:grpSp>
      <p:grpSp>
        <p:nvGrpSpPr>
          <p:cNvPr id="214" name="Google Shape;214;g3074da97bd0_0_157"/>
          <p:cNvGrpSpPr/>
          <p:nvPr/>
        </p:nvGrpSpPr>
        <p:grpSpPr>
          <a:xfrm>
            <a:off x="4558463" y="683151"/>
            <a:ext cx="1312625" cy="1306629"/>
            <a:chOff x="6915446" y="4191205"/>
            <a:chExt cx="844458" cy="840600"/>
          </a:xfrm>
        </p:grpSpPr>
        <p:sp>
          <p:nvSpPr>
            <p:cNvPr id="215" name="Google Shape;215;g3074da97bd0_0_157"/>
            <p:cNvSpPr/>
            <p:nvPr/>
          </p:nvSpPr>
          <p:spPr>
            <a:xfrm>
              <a:off x="6919304" y="4191205"/>
              <a:ext cx="840600" cy="840600"/>
            </a:xfrm>
            <a:prstGeom prst="ellipse">
              <a:avLst/>
            </a:prstGeom>
            <a:solidFill>
              <a:srgbClr val="F9C14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g3074da97bd0_0_157"/>
            <p:cNvSpPr txBox="1"/>
            <p:nvPr/>
          </p:nvSpPr>
          <p:spPr>
            <a:xfrm>
              <a:off x="6915446" y="4464060"/>
              <a:ext cx="840600" cy="3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7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REX Anciens</a:t>
              </a:r>
              <a:endParaRPr b="1" sz="2100">
                <a:solidFill>
                  <a:schemeClr val="lt1"/>
                </a:solidFill>
              </a:endParaRPr>
            </a:p>
          </p:txBody>
        </p:sp>
      </p:grpSp>
      <p:grpSp>
        <p:nvGrpSpPr>
          <p:cNvPr id="217" name="Google Shape;217;g3074da97bd0_0_157"/>
          <p:cNvGrpSpPr/>
          <p:nvPr/>
        </p:nvGrpSpPr>
        <p:grpSpPr>
          <a:xfrm>
            <a:off x="3880941" y="5064183"/>
            <a:ext cx="1312642" cy="1312681"/>
            <a:chOff x="6919275" y="4191205"/>
            <a:chExt cx="840629" cy="840600"/>
          </a:xfrm>
        </p:grpSpPr>
        <p:sp>
          <p:nvSpPr>
            <p:cNvPr id="218" name="Google Shape;218;g3074da97bd0_0_157"/>
            <p:cNvSpPr/>
            <p:nvPr/>
          </p:nvSpPr>
          <p:spPr>
            <a:xfrm>
              <a:off x="6919304" y="4191205"/>
              <a:ext cx="840600" cy="840600"/>
            </a:xfrm>
            <a:prstGeom prst="ellipse">
              <a:avLst/>
            </a:prstGeom>
            <a:solidFill>
              <a:srgbClr val="F9C14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g3074da97bd0_0_157"/>
            <p:cNvSpPr txBox="1"/>
            <p:nvPr/>
          </p:nvSpPr>
          <p:spPr>
            <a:xfrm>
              <a:off x="6919275" y="4437355"/>
              <a:ext cx="840600" cy="35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5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Espace Alternance</a:t>
              </a:r>
              <a:endParaRPr b="1" sz="1900">
                <a:solidFill>
                  <a:schemeClr val="lt1"/>
                </a:solidFill>
              </a:endParaRPr>
            </a:p>
          </p:txBody>
        </p:sp>
      </p:grpSp>
      <p:grpSp>
        <p:nvGrpSpPr>
          <p:cNvPr id="220" name="Google Shape;220;g3074da97bd0_0_157"/>
          <p:cNvGrpSpPr/>
          <p:nvPr/>
        </p:nvGrpSpPr>
        <p:grpSpPr>
          <a:xfrm>
            <a:off x="5193574" y="4400583"/>
            <a:ext cx="1312709" cy="1312681"/>
            <a:chOff x="6919232" y="4191205"/>
            <a:chExt cx="840672" cy="840600"/>
          </a:xfrm>
        </p:grpSpPr>
        <p:sp>
          <p:nvSpPr>
            <p:cNvPr id="221" name="Google Shape;221;g3074da97bd0_0_157"/>
            <p:cNvSpPr/>
            <p:nvPr/>
          </p:nvSpPr>
          <p:spPr>
            <a:xfrm>
              <a:off x="6919304" y="4191205"/>
              <a:ext cx="840600" cy="840600"/>
            </a:xfrm>
            <a:prstGeom prst="ellipse">
              <a:avLst/>
            </a:prstGeom>
            <a:solidFill>
              <a:srgbClr val="F9C14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g3074da97bd0_0_157"/>
            <p:cNvSpPr txBox="1"/>
            <p:nvPr/>
          </p:nvSpPr>
          <p:spPr>
            <a:xfrm>
              <a:off x="6919232" y="4516302"/>
              <a:ext cx="840600" cy="22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7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Tutos</a:t>
              </a:r>
              <a:endParaRPr b="1" sz="2100">
                <a:solidFill>
                  <a:schemeClr val="lt1"/>
                </a:solidFill>
              </a:endParaRPr>
            </a:p>
          </p:txBody>
        </p:sp>
      </p:grpSp>
      <p:grpSp>
        <p:nvGrpSpPr>
          <p:cNvPr id="223" name="Google Shape;223;g3074da97bd0_0_157"/>
          <p:cNvGrpSpPr/>
          <p:nvPr/>
        </p:nvGrpSpPr>
        <p:grpSpPr>
          <a:xfrm>
            <a:off x="7238742" y="2295119"/>
            <a:ext cx="1312709" cy="1306713"/>
            <a:chOff x="6915446" y="4191205"/>
            <a:chExt cx="844458" cy="840600"/>
          </a:xfrm>
        </p:grpSpPr>
        <p:sp>
          <p:nvSpPr>
            <p:cNvPr id="224" name="Google Shape;224;g3074da97bd0_0_157"/>
            <p:cNvSpPr/>
            <p:nvPr/>
          </p:nvSpPr>
          <p:spPr>
            <a:xfrm>
              <a:off x="6919304" y="4191205"/>
              <a:ext cx="840600" cy="840600"/>
            </a:xfrm>
            <a:prstGeom prst="ellipse">
              <a:avLst/>
            </a:prstGeom>
            <a:solidFill>
              <a:srgbClr val="F9C14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g3074da97bd0_0_157"/>
            <p:cNvSpPr txBox="1"/>
            <p:nvPr/>
          </p:nvSpPr>
          <p:spPr>
            <a:xfrm>
              <a:off x="6915446" y="4464060"/>
              <a:ext cx="840600" cy="3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7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Entretien ind</a:t>
              </a:r>
              <a:endParaRPr b="1" sz="2100">
                <a:solidFill>
                  <a:schemeClr val="lt1"/>
                </a:solidFill>
              </a:endParaRPr>
            </a:p>
          </p:txBody>
        </p:sp>
      </p:grpSp>
      <p:grpSp>
        <p:nvGrpSpPr>
          <p:cNvPr id="226" name="Google Shape;226;g3074da97bd0_0_157"/>
          <p:cNvGrpSpPr/>
          <p:nvPr/>
        </p:nvGrpSpPr>
        <p:grpSpPr>
          <a:xfrm>
            <a:off x="7571607" y="4161083"/>
            <a:ext cx="1312642" cy="1312681"/>
            <a:chOff x="6919275" y="4191205"/>
            <a:chExt cx="840629" cy="840600"/>
          </a:xfrm>
        </p:grpSpPr>
        <p:sp>
          <p:nvSpPr>
            <p:cNvPr id="227" name="Google Shape;227;g3074da97bd0_0_157"/>
            <p:cNvSpPr/>
            <p:nvPr/>
          </p:nvSpPr>
          <p:spPr>
            <a:xfrm>
              <a:off x="6919304" y="4191205"/>
              <a:ext cx="840600" cy="840600"/>
            </a:xfrm>
            <a:prstGeom prst="ellipse">
              <a:avLst/>
            </a:prstGeom>
            <a:solidFill>
              <a:srgbClr val="F9C14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g3074da97bd0_0_157"/>
            <p:cNvSpPr txBox="1"/>
            <p:nvPr/>
          </p:nvSpPr>
          <p:spPr>
            <a:xfrm>
              <a:off x="6919275" y="4411100"/>
              <a:ext cx="840600" cy="39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7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Annonces Discord</a:t>
              </a:r>
              <a:endParaRPr b="1" sz="2100">
                <a:solidFill>
                  <a:schemeClr val="lt1"/>
                </a:solidFill>
              </a:endParaRPr>
            </a:p>
          </p:txBody>
        </p:sp>
      </p:grpSp>
      <p:grpSp>
        <p:nvGrpSpPr>
          <p:cNvPr id="229" name="Google Shape;229;g3074da97bd0_0_157"/>
          <p:cNvGrpSpPr/>
          <p:nvPr/>
        </p:nvGrpSpPr>
        <p:grpSpPr>
          <a:xfrm>
            <a:off x="7361309" y="682952"/>
            <a:ext cx="1312709" cy="1306713"/>
            <a:chOff x="6915446" y="4191205"/>
            <a:chExt cx="844458" cy="840600"/>
          </a:xfrm>
        </p:grpSpPr>
        <p:sp>
          <p:nvSpPr>
            <p:cNvPr id="230" name="Google Shape;230;g3074da97bd0_0_157"/>
            <p:cNvSpPr/>
            <p:nvPr/>
          </p:nvSpPr>
          <p:spPr>
            <a:xfrm>
              <a:off x="6919304" y="4191205"/>
              <a:ext cx="840600" cy="840600"/>
            </a:xfrm>
            <a:prstGeom prst="ellipse">
              <a:avLst/>
            </a:prstGeom>
            <a:solidFill>
              <a:srgbClr val="F9C14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g3074da97bd0_0_157"/>
            <p:cNvSpPr txBox="1"/>
            <p:nvPr/>
          </p:nvSpPr>
          <p:spPr>
            <a:xfrm>
              <a:off x="6915446" y="4464060"/>
              <a:ext cx="840600" cy="2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7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Meetups</a:t>
              </a:r>
              <a:endParaRPr b="1" sz="2100">
                <a:solidFill>
                  <a:schemeClr val="lt1"/>
                </a:solidFill>
              </a:endParaRPr>
            </a:p>
          </p:txBody>
        </p:sp>
      </p:grpSp>
      <p:grpSp>
        <p:nvGrpSpPr>
          <p:cNvPr id="232" name="Google Shape;232;g3074da97bd0_0_157"/>
          <p:cNvGrpSpPr/>
          <p:nvPr/>
        </p:nvGrpSpPr>
        <p:grpSpPr>
          <a:xfrm>
            <a:off x="5749177" y="2854139"/>
            <a:ext cx="1306733" cy="1306713"/>
            <a:chOff x="6780002" y="5587916"/>
            <a:chExt cx="840613" cy="840600"/>
          </a:xfrm>
        </p:grpSpPr>
        <p:sp>
          <p:nvSpPr>
            <p:cNvPr id="233" name="Google Shape;233;g3074da97bd0_0_157"/>
            <p:cNvSpPr/>
            <p:nvPr/>
          </p:nvSpPr>
          <p:spPr>
            <a:xfrm>
              <a:off x="6780002" y="5587916"/>
              <a:ext cx="840600" cy="840600"/>
            </a:xfrm>
            <a:prstGeom prst="ellipse">
              <a:avLst/>
            </a:prstGeom>
            <a:solidFill>
              <a:srgbClr val="F9C14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g3074da97bd0_0_157"/>
            <p:cNvSpPr txBox="1"/>
            <p:nvPr/>
          </p:nvSpPr>
          <p:spPr>
            <a:xfrm>
              <a:off x="6780015" y="5756291"/>
              <a:ext cx="840600" cy="39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7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Enquête besoins</a:t>
              </a:r>
              <a:endParaRPr b="1" sz="210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074da97bd0_0_202"/>
          <p:cNvSpPr/>
          <p:nvPr/>
        </p:nvSpPr>
        <p:spPr>
          <a:xfrm>
            <a:off x="441000" y="502800"/>
            <a:ext cx="11349600" cy="58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40" name="Google Shape;240;g3074da97bd0_0_202"/>
          <p:cNvSpPr/>
          <p:nvPr/>
        </p:nvSpPr>
        <p:spPr>
          <a:xfrm>
            <a:off x="-238276" y="-662146"/>
            <a:ext cx="2891700" cy="2891700"/>
          </a:xfrm>
          <a:prstGeom prst="ellipse">
            <a:avLst/>
          </a:prstGeom>
          <a:solidFill>
            <a:srgbClr val="F9C14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1" name="Google Shape;241;g3074da97bd0_0_202"/>
          <p:cNvGrpSpPr/>
          <p:nvPr/>
        </p:nvGrpSpPr>
        <p:grpSpPr>
          <a:xfrm>
            <a:off x="5386679" y="2396213"/>
            <a:ext cx="1791792" cy="1791739"/>
            <a:chOff x="6919279" y="4191205"/>
            <a:chExt cx="840625" cy="840600"/>
          </a:xfrm>
        </p:grpSpPr>
        <p:sp>
          <p:nvSpPr>
            <p:cNvPr id="242" name="Google Shape;242;g3074da97bd0_0_202"/>
            <p:cNvSpPr/>
            <p:nvPr/>
          </p:nvSpPr>
          <p:spPr>
            <a:xfrm>
              <a:off x="6919304" y="4191205"/>
              <a:ext cx="840600" cy="840600"/>
            </a:xfrm>
            <a:prstGeom prst="ellipse">
              <a:avLst/>
            </a:prstGeom>
            <a:solidFill>
              <a:srgbClr val="F9C14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g3074da97bd0_0_202"/>
            <p:cNvSpPr txBox="1"/>
            <p:nvPr/>
          </p:nvSpPr>
          <p:spPr>
            <a:xfrm>
              <a:off x="6919279" y="4402108"/>
              <a:ext cx="840600" cy="41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7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Partage d’expérience sur Padlet</a:t>
              </a:r>
              <a:endParaRPr b="1" sz="2100">
                <a:solidFill>
                  <a:schemeClr val="lt1"/>
                </a:solidFill>
              </a:endParaRPr>
            </a:p>
          </p:txBody>
        </p:sp>
      </p:grpSp>
      <p:grpSp>
        <p:nvGrpSpPr>
          <p:cNvPr id="244" name="Google Shape;244;g3074da97bd0_0_202"/>
          <p:cNvGrpSpPr/>
          <p:nvPr/>
        </p:nvGrpSpPr>
        <p:grpSpPr>
          <a:xfrm>
            <a:off x="9964094" y="540249"/>
            <a:ext cx="1458980" cy="1452511"/>
            <a:chOff x="2913950" y="418354"/>
            <a:chExt cx="1488300" cy="1481700"/>
          </a:xfrm>
        </p:grpSpPr>
        <p:sp>
          <p:nvSpPr>
            <p:cNvPr id="245" name="Google Shape;245;g3074da97bd0_0_202"/>
            <p:cNvSpPr/>
            <p:nvPr/>
          </p:nvSpPr>
          <p:spPr>
            <a:xfrm>
              <a:off x="2917331" y="418354"/>
              <a:ext cx="1481700" cy="1481700"/>
            </a:xfrm>
            <a:prstGeom prst="ellipse">
              <a:avLst/>
            </a:prstGeom>
            <a:solidFill>
              <a:srgbClr val="F9C14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g3074da97bd0_0_202"/>
            <p:cNvSpPr txBox="1"/>
            <p:nvPr/>
          </p:nvSpPr>
          <p:spPr>
            <a:xfrm>
              <a:off x="2913950" y="924375"/>
              <a:ext cx="1488300" cy="62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7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Livraison dans le réel</a:t>
              </a:r>
              <a:endParaRPr b="1" sz="2100">
                <a:solidFill>
                  <a:schemeClr val="lt1"/>
                </a:solidFill>
              </a:endParaRPr>
            </a:p>
          </p:txBody>
        </p:sp>
      </p:grpSp>
      <p:grpSp>
        <p:nvGrpSpPr>
          <p:cNvPr id="247" name="Google Shape;247;g3074da97bd0_0_202"/>
          <p:cNvGrpSpPr/>
          <p:nvPr/>
        </p:nvGrpSpPr>
        <p:grpSpPr>
          <a:xfrm>
            <a:off x="2653575" y="4563628"/>
            <a:ext cx="1791742" cy="1791739"/>
            <a:chOff x="6919303" y="4191205"/>
            <a:chExt cx="840601" cy="840600"/>
          </a:xfrm>
        </p:grpSpPr>
        <p:sp>
          <p:nvSpPr>
            <p:cNvPr id="248" name="Google Shape;248;g3074da97bd0_0_202"/>
            <p:cNvSpPr/>
            <p:nvPr/>
          </p:nvSpPr>
          <p:spPr>
            <a:xfrm>
              <a:off x="6919304" y="4191205"/>
              <a:ext cx="840600" cy="840600"/>
            </a:xfrm>
            <a:prstGeom prst="ellipse">
              <a:avLst/>
            </a:prstGeom>
            <a:solidFill>
              <a:srgbClr val="F9C14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g3074da97bd0_0_202"/>
            <p:cNvSpPr txBox="1"/>
            <p:nvPr/>
          </p:nvSpPr>
          <p:spPr>
            <a:xfrm>
              <a:off x="6919303" y="4527210"/>
              <a:ext cx="840600" cy="16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7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Forum</a:t>
              </a:r>
              <a:endParaRPr b="1" sz="2100">
                <a:solidFill>
                  <a:schemeClr val="lt1"/>
                </a:solidFill>
              </a:endParaRPr>
            </a:p>
          </p:txBody>
        </p:sp>
      </p:grpSp>
      <p:grpSp>
        <p:nvGrpSpPr>
          <p:cNvPr id="250" name="Google Shape;250;g3074da97bd0_0_202"/>
          <p:cNvGrpSpPr/>
          <p:nvPr/>
        </p:nvGrpSpPr>
        <p:grpSpPr>
          <a:xfrm>
            <a:off x="959429" y="2396213"/>
            <a:ext cx="1791742" cy="1791739"/>
            <a:chOff x="6919303" y="4191205"/>
            <a:chExt cx="840601" cy="840600"/>
          </a:xfrm>
        </p:grpSpPr>
        <p:sp>
          <p:nvSpPr>
            <p:cNvPr id="251" name="Google Shape;251;g3074da97bd0_0_202"/>
            <p:cNvSpPr/>
            <p:nvPr/>
          </p:nvSpPr>
          <p:spPr>
            <a:xfrm>
              <a:off x="6919304" y="4191205"/>
              <a:ext cx="840600" cy="840600"/>
            </a:xfrm>
            <a:prstGeom prst="ellipse">
              <a:avLst/>
            </a:prstGeom>
            <a:solidFill>
              <a:srgbClr val="F9C14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g3074da97bd0_0_202"/>
            <p:cNvSpPr txBox="1"/>
            <p:nvPr/>
          </p:nvSpPr>
          <p:spPr>
            <a:xfrm>
              <a:off x="6919303" y="4527210"/>
              <a:ext cx="840600" cy="16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7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Intro</a:t>
              </a:r>
              <a:endParaRPr b="1" sz="2100">
                <a:solidFill>
                  <a:schemeClr val="lt1"/>
                </a:solidFill>
              </a:endParaRPr>
            </a:p>
          </p:txBody>
        </p:sp>
      </p:grpSp>
      <p:grpSp>
        <p:nvGrpSpPr>
          <p:cNvPr id="253" name="Google Shape;253;g3074da97bd0_0_202"/>
          <p:cNvGrpSpPr/>
          <p:nvPr/>
        </p:nvGrpSpPr>
        <p:grpSpPr>
          <a:xfrm>
            <a:off x="7691079" y="2396213"/>
            <a:ext cx="1791742" cy="1791739"/>
            <a:chOff x="6919303" y="4191205"/>
            <a:chExt cx="840601" cy="840600"/>
          </a:xfrm>
        </p:grpSpPr>
        <p:sp>
          <p:nvSpPr>
            <p:cNvPr id="254" name="Google Shape;254;g3074da97bd0_0_202"/>
            <p:cNvSpPr/>
            <p:nvPr/>
          </p:nvSpPr>
          <p:spPr>
            <a:xfrm>
              <a:off x="6919304" y="4191205"/>
              <a:ext cx="840600" cy="840600"/>
            </a:xfrm>
            <a:prstGeom prst="ellipse">
              <a:avLst/>
            </a:prstGeom>
            <a:solidFill>
              <a:srgbClr val="F9C14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g3074da97bd0_0_202"/>
            <p:cNvSpPr txBox="1"/>
            <p:nvPr/>
          </p:nvSpPr>
          <p:spPr>
            <a:xfrm>
              <a:off x="6919303" y="4464655"/>
              <a:ext cx="840600" cy="16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7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Conclusion</a:t>
              </a:r>
              <a:endParaRPr b="1" sz="2100">
                <a:solidFill>
                  <a:schemeClr val="lt1"/>
                </a:solidFill>
              </a:endParaRPr>
            </a:p>
          </p:txBody>
        </p:sp>
      </p:grpSp>
      <p:grpSp>
        <p:nvGrpSpPr>
          <p:cNvPr id="256" name="Google Shape;256;g3074da97bd0_0_202"/>
          <p:cNvGrpSpPr/>
          <p:nvPr/>
        </p:nvGrpSpPr>
        <p:grpSpPr>
          <a:xfrm>
            <a:off x="3082329" y="2396213"/>
            <a:ext cx="1791742" cy="1791739"/>
            <a:chOff x="6919303" y="4191205"/>
            <a:chExt cx="840601" cy="840600"/>
          </a:xfrm>
        </p:grpSpPr>
        <p:sp>
          <p:nvSpPr>
            <p:cNvPr id="257" name="Google Shape;257;g3074da97bd0_0_202"/>
            <p:cNvSpPr/>
            <p:nvPr/>
          </p:nvSpPr>
          <p:spPr>
            <a:xfrm>
              <a:off x="6919304" y="4191205"/>
              <a:ext cx="840600" cy="840600"/>
            </a:xfrm>
            <a:prstGeom prst="ellipse">
              <a:avLst/>
            </a:prstGeom>
            <a:solidFill>
              <a:srgbClr val="F9C14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g3074da97bd0_0_202"/>
            <p:cNvSpPr txBox="1"/>
            <p:nvPr/>
          </p:nvSpPr>
          <p:spPr>
            <a:xfrm>
              <a:off x="6919303" y="4527210"/>
              <a:ext cx="840600" cy="16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7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Créer du liant</a:t>
              </a:r>
              <a:endParaRPr b="1" sz="2100">
                <a:solidFill>
                  <a:schemeClr val="lt1"/>
                </a:solidFill>
              </a:endParaRPr>
            </a:p>
          </p:txBody>
        </p:sp>
      </p:grpSp>
      <p:grpSp>
        <p:nvGrpSpPr>
          <p:cNvPr id="259" name="Google Shape;259;g3074da97bd0_0_202"/>
          <p:cNvGrpSpPr/>
          <p:nvPr/>
        </p:nvGrpSpPr>
        <p:grpSpPr>
          <a:xfrm>
            <a:off x="777946" y="4563629"/>
            <a:ext cx="1791825" cy="1791739"/>
            <a:chOff x="6919264" y="4191205"/>
            <a:chExt cx="840640" cy="840600"/>
          </a:xfrm>
        </p:grpSpPr>
        <p:sp>
          <p:nvSpPr>
            <p:cNvPr id="260" name="Google Shape;260;g3074da97bd0_0_202"/>
            <p:cNvSpPr/>
            <p:nvPr/>
          </p:nvSpPr>
          <p:spPr>
            <a:xfrm>
              <a:off x="6919304" y="4191205"/>
              <a:ext cx="840600" cy="840600"/>
            </a:xfrm>
            <a:prstGeom prst="ellipse">
              <a:avLst/>
            </a:prstGeom>
            <a:solidFill>
              <a:srgbClr val="F9C14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g3074da97bd0_0_202"/>
            <p:cNvSpPr txBox="1"/>
            <p:nvPr/>
          </p:nvSpPr>
          <p:spPr>
            <a:xfrm>
              <a:off x="6919264" y="4464655"/>
              <a:ext cx="840600" cy="41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7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Plateforme de communica- tion</a:t>
              </a:r>
              <a:endParaRPr b="1" sz="2100">
                <a:solidFill>
                  <a:schemeClr val="lt1"/>
                </a:solidFill>
              </a:endParaRPr>
            </a:p>
          </p:txBody>
        </p:sp>
      </p:grpSp>
      <p:grpSp>
        <p:nvGrpSpPr>
          <p:cNvPr id="262" name="Google Shape;262;g3074da97bd0_0_202"/>
          <p:cNvGrpSpPr/>
          <p:nvPr/>
        </p:nvGrpSpPr>
        <p:grpSpPr>
          <a:xfrm>
            <a:off x="3179585" y="625067"/>
            <a:ext cx="1282613" cy="1282503"/>
            <a:chOff x="6919232" y="4191205"/>
            <a:chExt cx="840672" cy="840600"/>
          </a:xfrm>
        </p:grpSpPr>
        <p:sp>
          <p:nvSpPr>
            <p:cNvPr id="263" name="Google Shape;263;g3074da97bd0_0_202"/>
            <p:cNvSpPr/>
            <p:nvPr/>
          </p:nvSpPr>
          <p:spPr>
            <a:xfrm>
              <a:off x="6919304" y="4191205"/>
              <a:ext cx="840600" cy="840600"/>
            </a:xfrm>
            <a:prstGeom prst="ellipse">
              <a:avLst/>
            </a:prstGeom>
            <a:solidFill>
              <a:srgbClr val="F9C14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g3074da97bd0_0_202"/>
            <p:cNvSpPr txBox="1"/>
            <p:nvPr/>
          </p:nvSpPr>
          <p:spPr>
            <a:xfrm>
              <a:off x="6919232" y="4516302"/>
              <a:ext cx="8406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7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Webinaire</a:t>
              </a:r>
              <a:endParaRPr b="1" sz="2100">
                <a:solidFill>
                  <a:schemeClr val="lt1"/>
                </a:solidFill>
              </a:endParaRPr>
            </a:p>
          </p:txBody>
        </p:sp>
      </p:grpSp>
      <p:grpSp>
        <p:nvGrpSpPr>
          <p:cNvPr id="265" name="Google Shape;265;g3074da97bd0_0_202"/>
          <p:cNvGrpSpPr/>
          <p:nvPr/>
        </p:nvGrpSpPr>
        <p:grpSpPr>
          <a:xfrm>
            <a:off x="4809108" y="625068"/>
            <a:ext cx="1282613" cy="1282503"/>
            <a:chOff x="6919232" y="4191205"/>
            <a:chExt cx="840672" cy="840600"/>
          </a:xfrm>
        </p:grpSpPr>
        <p:sp>
          <p:nvSpPr>
            <p:cNvPr id="266" name="Google Shape;266;g3074da97bd0_0_202"/>
            <p:cNvSpPr/>
            <p:nvPr/>
          </p:nvSpPr>
          <p:spPr>
            <a:xfrm>
              <a:off x="6919304" y="4191205"/>
              <a:ext cx="840600" cy="840600"/>
            </a:xfrm>
            <a:prstGeom prst="ellipse">
              <a:avLst/>
            </a:prstGeom>
            <a:solidFill>
              <a:srgbClr val="F9C14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g3074da97bd0_0_202"/>
            <p:cNvSpPr txBox="1"/>
            <p:nvPr/>
          </p:nvSpPr>
          <p:spPr>
            <a:xfrm>
              <a:off x="6919232" y="4516302"/>
              <a:ext cx="8406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7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Séminaire</a:t>
              </a:r>
              <a:endParaRPr b="1" sz="2100">
                <a:solidFill>
                  <a:schemeClr val="lt1"/>
                </a:solidFill>
              </a:endParaRPr>
            </a:p>
          </p:txBody>
        </p:sp>
      </p:grpSp>
      <p:grpSp>
        <p:nvGrpSpPr>
          <p:cNvPr id="268" name="Google Shape;268;g3074da97bd0_0_202"/>
          <p:cNvGrpSpPr/>
          <p:nvPr/>
        </p:nvGrpSpPr>
        <p:grpSpPr>
          <a:xfrm>
            <a:off x="7178433" y="4811820"/>
            <a:ext cx="1458986" cy="1458861"/>
            <a:chOff x="6919232" y="4191205"/>
            <a:chExt cx="840672" cy="840600"/>
          </a:xfrm>
        </p:grpSpPr>
        <p:sp>
          <p:nvSpPr>
            <p:cNvPr id="269" name="Google Shape;269;g3074da97bd0_0_202"/>
            <p:cNvSpPr/>
            <p:nvPr/>
          </p:nvSpPr>
          <p:spPr>
            <a:xfrm>
              <a:off x="6919304" y="4191205"/>
              <a:ext cx="840600" cy="840600"/>
            </a:xfrm>
            <a:prstGeom prst="ellipse">
              <a:avLst/>
            </a:prstGeom>
            <a:solidFill>
              <a:srgbClr val="F9C14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g3074da97bd0_0_202"/>
            <p:cNvSpPr txBox="1"/>
            <p:nvPr/>
          </p:nvSpPr>
          <p:spPr>
            <a:xfrm>
              <a:off x="6919232" y="4516302"/>
              <a:ext cx="840600" cy="2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7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Tutoriels</a:t>
              </a:r>
              <a:endParaRPr b="1" sz="2100">
                <a:solidFill>
                  <a:schemeClr val="lt1"/>
                </a:solidFill>
              </a:endParaRPr>
            </a:p>
          </p:txBody>
        </p:sp>
      </p:grpSp>
      <p:grpSp>
        <p:nvGrpSpPr>
          <p:cNvPr id="271" name="Google Shape;271;g3074da97bd0_0_202"/>
          <p:cNvGrpSpPr/>
          <p:nvPr/>
        </p:nvGrpSpPr>
        <p:grpSpPr>
          <a:xfrm>
            <a:off x="6438618" y="652784"/>
            <a:ext cx="1458969" cy="1452305"/>
            <a:chOff x="6915446" y="4191205"/>
            <a:chExt cx="844458" cy="840600"/>
          </a:xfrm>
        </p:grpSpPr>
        <p:sp>
          <p:nvSpPr>
            <p:cNvPr id="272" name="Google Shape;272;g3074da97bd0_0_202"/>
            <p:cNvSpPr/>
            <p:nvPr/>
          </p:nvSpPr>
          <p:spPr>
            <a:xfrm>
              <a:off x="6919304" y="4191205"/>
              <a:ext cx="840600" cy="840600"/>
            </a:xfrm>
            <a:prstGeom prst="ellipse">
              <a:avLst/>
            </a:prstGeom>
            <a:solidFill>
              <a:srgbClr val="F9C14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g3074da97bd0_0_202"/>
            <p:cNvSpPr txBox="1"/>
            <p:nvPr/>
          </p:nvSpPr>
          <p:spPr>
            <a:xfrm>
              <a:off x="6915446" y="4464060"/>
              <a:ext cx="840600" cy="35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7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Entretien individuel</a:t>
              </a:r>
              <a:endParaRPr b="1" sz="2100">
                <a:solidFill>
                  <a:schemeClr val="lt1"/>
                </a:solidFill>
              </a:endParaRPr>
            </a:p>
          </p:txBody>
        </p:sp>
      </p:grpSp>
      <p:grpSp>
        <p:nvGrpSpPr>
          <p:cNvPr id="274" name="Google Shape;274;g3074da97bd0_0_202"/>
          <p:cNvGrpSpPr/>
          <p:nvPr/>
        </p:nvGrpSpPr>
        <p:grpSpPr>
          <a:xfrm>
            <a:off x="8181525" y="540149"/>
            <a:ext cx="1458969" cy="1452305"/>
            <a:chOff x="6915446" y="4191205"/>
            <a:chExt cx="844458" cy="840600"/>
          </a:xfrm>
        </p:grpSpPr>
        <p:sp>
          <p:nvSpPr>
            <p:cNvPr id="275" name="Google Shape;275;g3074da97bd0_0_202"/>
            <p:cNvSpPr/>
            <p:nvPr/>
          </p:nvSpPr>
          <p:spPr>
            <a:xfrm>
              <a:off x="6919304" y="4191205"/>
              <a:ext cx="840600" cy="840600"/>
            </a:xfrm>
            <a:prstGeom prst="ellipse">
              <a:avLst/>
            </a:prstGeom>
            <a:solidFill>
              <a:srgbClr val="F9C14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g3074da97bd0_0_202"/>
            <p:cNvSpPr txBox="1"/>
            <p:nvPr/>
          </p:nvSpPr>
          <p:spPr>
            <a:xfrm>
              <a:off x="6915446" y="4464060"/>
              <a:ext cx="8406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7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Temps d’échanges</a:t>
              </a:r>
              <a:endParaRPr b="1" sz="2100">
                <a:solidFill>
                  <a:schemeClr val="lt1"/>
                </a:solidFill>
              </a:endParaRPr>
            </a:p>
          </p:txBody>
        </p:sp>
      </p:grpSp>
      <p:grpSp>
        <p:nvGrpSpPr>
          <p:cNvPr id="277" name="Google Shape;277;g3074da97bd0_0_202"/>
          <p:cNvGrpSpPr/>
          <p:nvPr/>
        </p:nvGrpSpPr>
        <p:grpSpPr>
          <a:xfrm>
            <a:off x="5439924" y="4884749"/>
            <a:ext cx="1312642" cy="1312681"/>
            <a:chOff x="6919275" y="4191205"/>
            <a:chExt cx="840629" cy="840600"/>
          </a:xfrm>
        </p:grpSpPr>
        <p:sp>
          <p:nvSpPr>
            <p:cNvPr id="278" name="Google Shape;278;g3074da97bd0_0_202"/>
            <p:cNvSpPr/>
            <p:nvPr/>
          </p:nvSpPr>
          <p:spPr>
            <a:xfrm>
              <a:off x="6919304" y="4191205"/>
              <a:ext cx="840600" cy="840600"/>
            </a:xfrm>
            <a:prstGeom prst="ellipse">
              <a:avLst/>
            </a:prstGeom>
            <a:solidFill>
              <a:srgbClr val="F9C14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g3074da97bd0_0_202"/>
            <p:cNvSpPr txBox="1"/>
            <p:nvPr/>
          </p:nvSpPr>
          <p:spPr>
            <a:xfrm>
              <a:off x="6919275" y="4437355"/>
              <a:ext cx="840600" cy="35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FR" sz="15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Espace de ressources</a:t>
              </a:r>
              <a:endParaRPr b="1" sz="190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"/>
          <p:cNvSpPr txBox="1"/>
          <p:nvPr/>
        </p:nvSpPr>
        <p:spPr>
          <a:xfrm>
            <a:off x="326571" y="294864"/>
            <a:ext cx="60415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Trame simple - Zoom</a:t>
            </a:r>
            <a:endParaRPr/>
          </a:p>
        </p:txBody>
      </p:sp>
      <p:pic>
        <p:nvPicPr>
          <p:cNvPr id="285" name="Google Shape;285;p3"/>
          <p:cNvPicPr preferRelativeResize="0"/>
          <p:nvPr/>
        </p:nvPicPr>
        <p:blipFill rotWithShape="1">
          <a:blip r:embed="rId3">
            <a:alphaModFix/>
          </a:blip>
          <a:srcRect b="18838" l="0" r="0" t="0"/>
          <a:stretch/>
        </p:blipFill>
        <p:spPr>
          <a:xfrm>
            <a:off x="326571" y="6269618"/>
            <a:ext cx="1582633" cy="3418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6" name="Google Shape;286;p3"/>
          <p:cNvCxnSpPr/>
          <p:nvPr/>
        </p:nvCxnSpPr>
        <p:spPr>
          <a:xfrm>
            <a:off x="1166191" y="3429000"/>
            <a:ext cx="9859617" cy="0"/>
          </a:xfrm>
          <a:prstGeom prst="straightConnector1">
            <a:avLst/>
          </a:prstGeom>
          <a:noFill/>
          <a:ln cap="flat" cmpd="sng" w="190500">
            <a:solidFill>
              <a:srgbClr val="855098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87" name="Google Shape;287;p3"/>
          <p:cNvSpPr/>
          <p:nvPr/>
        </p:nvSpPr>
        <p:spPr>
          <a:xfrm>
            <a:off x="3016374" y="2179096"/>
            <a:ext cx="6159251" cy="2261363"/>
          </a:xfrm>
          <a:prstGeom prst="rect">
            <a:avLst/>
          </a:prstGeom>
          <a:solidFill>
            <a:srgbClr val="EF59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3"/>
          <p:cNvSpPr txBox="1"/>
          <p:nvPr/>
        </p:nvSpPr>
        <p:spPr>
          <a:xfrm>
            <a:off x="3016374" y="1807505"/>
            <a:ext cx="178380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Séquence 1</a:t>
            </a:r>
            <a:endParaRPr/>
          </a:p>
        </p:txBody>
      </p:sp>
      <p:sp>
        <p:nvSpPr>
          <p:cNvPr id="289" name="Google Shape;289;p3"/>
          <p:cNvSpPr txBox="1"/>
          <p:nvPr/>
        </p:nvSpPr>
        <p:spPr>
          <a:xfrm>
            <a:off x="6952593" y="4496498"/>
            <a:ext cx="222303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4 modules de 20 minutes</a:t>
            </a:r>
            <a:endParaRPr/>
          </a:p>
        </p:txBody>
      </p:sp>
      <p:pic>
        <p:nvPicPr>
          <p:cNvPr descr="Internet" id="290" name="Google Shape;29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05860" y="2266614"/>
            <a:ext cx="980277" cy="9802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1" name="Google Shape;291;p3"/>
          <p:cNvCxnSpPr/>
          <p:nvPr/>
        </p:nvCxnSpPr>
        <p:spPr>
          <a:xfrm>
            <a:off x="6096000" y="3047379"/>
            <a:ext cx="0" cy="92347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92" name="Google Shape;292;p3"/>
          <p:cNvCxnSpPr/>
          <p:nvPr/>
        </p:nvCxnSpPr>
        <p:spPr>
          <a:xfrm>
            <a:off x="7556938" y="2967265"/>
            <a:ext cx="0" cy="92347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293" name="Google Shape;293;p3"/>
          <p:cNvCxnSpPr/>
          <p:nvPr/>
        </p:nvCxnSpPr>
        <p:spPr>
          <a:xfrm>
            <a:off x="4556235" y="3047379"/>
            <a:ext cx="0" cy="92347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94" name="Google Shape;294;p3"/>
          <p:cNvSpPr txBox="1"/>
          <p:nvPr/>
        </p:nvSpPr>
        <p:spPr>
          <a:xfrm>
            <a:off x="3095298" y="3290500"/>
            <a:ext cx="138201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Module  1</a:t>
            </a:r>
            <a:endParaRPr/>
          </a:p>
        </p:txBody>
      </p:sp>
      <p:sp>
        <p:nvSpPr>
          <p:cNvPr id="295" name="Google Shape;295;p3"/>
          <p:cNvSpPr txBox="1"/>
          <p:nvPr/>
        </p:nvSpPr>
        <p:spPr>
          <a:xfrm>
            <a:off x="4635109" y="3290499"/>
            <a:ext cx="138201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Module  2</a:t>
            </a:r>
            <a:endParaRPr/>
          </a:p>
        </p:txBody>
      </p:sp>
      <p:sp>
        <p:nvSpPr>
          <p:cNvPr id="296" name="Google Shape;296;p3"/>
          <p:cNvSpPr txBox="1"/>
          <p:nvPr/>
        </p:nvSpPr>
        <p:spPr>
          <a:xfrm>
            <a:off x="6161381" y="3290498"/>
            <a:ext cx="138201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Module  3</a:t>
            </a:r>
            <a:endParaRPr/>
          </a:p>
        </p:txBody>
      </p:sp>
      <p:sp>
        <p:nvSpPr>
          <p:cNvPr id="297" name="Google Shape;297;p3"/>
          <p:cNvSpPr txBox="1"/>
          <p:nvPr/>
        </p:nvSpPr>
        <p:spPr>
          <a:xfrm>
            <a:off x="7675274" y="3290497"/>
            <a:ext cx="138201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Module  4</a:t>
            </a:r>
            <a:endParaRPr/>
          </a:p>
        </p:txBody>
      </p:sp>
      <p:grpSp>
        <p:nvGrpSpPr>
          <p:cNvPr id="298" name="Google Shape;298;p3"/>
          <p:cNvGrpSpPr/>
          <p:nvPr/>
        </p:nvGrpSpPr>
        <p:grpSpPr>
          <a:xfrm>
            <a:off x="1342493" y="3173369"/>
            <a:ext cx="1937656" cy="1753269"/>
            <a:chOff x="-83850" y="3154797"/>
            <a:chExt cx="1937656" cy="1753269"/>
          </a:xfrm>
        </p:grpSpPr>
        <p:sp>
          <p:nvSpPr>
            <p:cNvPr id="299" name="Google Shape;299;p3"/>
            <p:cNvSpPr/>
            <p:nvPr/>
          </p:nvSpPr>
          <p:spPr>
            <a:xfrm>
              <a:off x="1323455" y="3154797"/>
              <a:ext cx="530351" cy="457199"/>
            </a:xfrm>
            <a:prstGeom prst="triangle">
              <a:avLst>
                <a:gd fmla="val 50000" name="adj"/>
              </a:avLst>
            </a:prstGeom>
            <a:solidFill>
              <a:srgbClr val="43B1F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00" name="Google Shape;300;p3"/>
            <p:cNvCxnSpPr>
              <a:endCxn id="301" idx="0"/>
            </p:cNvCxnSpPr>
            <p:nvPr/>
          </p:nvCxnSpPr>
          <p:spPr>
            <a:xfrm flipH="1">
              <a:off x="884978" y="3562601"/>
              <a:ext cx="703800" cy="883800"/>
            </a:xfrm>
            <a:prstGeom prst="straightConnector1">
              <a:avLst/>
            </a:prstGeom>
            <a:noFill/>
            <a:ln cap="flat" cmpd="sng" w="12700">
              <a:solidFill>
                <a:srgbClr val="3F3F3F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sp>
          <p:nvSpPr>
            <p:cNvPr id="301" name="Google Shape;301;p3"/>
            <p:cNvSpPr txBox="1"/>
            <p:nvPr/>
          </p:nvSpPr>
          <p:spPr>
            <a:xfrm>
              <a:off x="-83850" y="4446401"/>
              <a:ext cx="193765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>
                  <a:solidFill>
                    <a:schemeClr val="dk1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Évaluation de positionnement</a:t>
              </a:r>
              <a:endParaRPr/>
            </a:p>
          </p:txBody>
        </p:sp>
      </p:grpSp>
      <p:grpSp>
        <p:nvGrpSpPr>
          <p:cNvPr id="302" name="Google Shape;302;p3"/>
          <p:cNvGrpSpPr/>
          <p:nvPr/>
        </p:nvGrpSpPr>
        <p:grpSpPr>
          <a:xfrm>
            <a:off x="8812971" y="1928387"/>
            <a:ext cx="1937656" cy="1662987"/>
            <a:chOff x="4825309" y="1994613"/>
            <a:chExt cx="1937656" cy="1662987"/>
          </a:xfrm>
        </p:grpSpPr>
        <p:sp>
          <p:nvSpPr>
            <p:cNvPr id="303" name="Google Shape;303;p3"/>
            <p:cNvSpPr/>
            <p:nvPr/>
          </p:nvSpPr>
          <p:spPr>
            <a:xfrm>
              <a:off x="4922786" y="3200401"/>
              <a:ext cx="530351" cy="457199"/>
            </a:xfrm>
            <a:prstGeom prst="triangle">
              <a:avLst>
                <a:gd fmla="val 50000" name="adj"/>
              </a:avLst>
            </a:prstGeom>
            <a:solidFill>
              <a:srgbClr val="43B1F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04" name="Google Shape;304;p3"/>
            <p:cNvCxnSpPr>
              <a:stCxn id="305" idx="2"/>
            </p:cNvCxnSpPr>
            <p:nvPr/>
          </p:nvCxnSpPr>
          <p:spPr>
            <a:xfrm flipH="1">
              <a:off x="5188737" y="2271612"/>
              <a:ext cx="605400" cy="1134900"/>
            </a:xfrm>
            <a:prstGeom prst="straightConnector1">
              <a:avLst/>
            </a:prstGeom>
            <a:noFill/>
            <a:ln cap="flat" cmpd="sng" w="12700">
              <a:solidFill>
                <a:srgbClr val="3F3F3F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sp>
          <p:nvSpPr>
            <p:cNvPr id="305" name="Google Shape;305;p3"/>
            <p:cNvSpPr txBox="1"/>
            <p:nvPr/>
          </p:nvSpPr>
          <p:spPr>
            <a:xfrm>
              <a:off x="4825309" y="1994613"/>
              <a:ext cx="19376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>
                  <a:solidFill>
                    <a:schemeClr val="dk1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Évaluation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"/>
          <p:cNvSpPr txBox="1"/>
          <p:nvPr/>
        </p:nvSpPr>
        <p:spPr>
          <a:xfrm>
            <a:off x="326571" y="294864"/>
            <a:ext cx="604157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Ceci est un template.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N’hésitez pas à le modifier selon vos besoins.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11" name="Google Shape;311;p4"/>
          <p:cNvPicPr preferRelativeResize="0"/>
          <p:nvPr/>
        </p:nvPicPr>
        <p:blipFill rotWithShape="1">
          <a:blip r:embed="rId3">
            <a:alphaModFix/>
          </a:blip>
          <a:srcRect b="18838" l="0" r="0" t="0"/>
          <a:stretch/>
        </p:blipFill>
        <p:spPr>
          <a:xfrm>
            <a:off x="326571" y="6269618"/>
            <a:ext cx="1582633" cy="3418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2" name="Google Shape;312;p4"/>
          <p:cNvCxnSpPr/>
          <p:nvPr/>
        </p:nvCxnSpPr>
        <p:spPr>
          <a:xfrm>
            <a:off x="0" y="3419841"/>
            <a:ext cx="12192000" cy="0"/>
          </a:xfrm>
          <a:prstGeom prst="straightConnector1">
            <a:avLst/>
          </a:prstGeom>
          <a:noFill/>
          <a:ln cap="flat" cmpd="sng" w="127000">
            <a:solidFill>
              <a:srgbClr val="85509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3" name="Google Shape;313;p4"/>
          <p:cNvCxnSpPr/>
          <p:nvPr/>
        </p:nvCxnSpPr>
        <p:spPr>
          <a:xfrm>
            <a:off x="4820355" y="3419841"/>
            <a:ext cx="7371600" cy="1977600"/>
          </a:xfrm>
          <a:prstGeom prst="bentConnector3">
            <a:avLst>
              <a:gd fmla="val 17313" name="adj1"/>
            </a:avLst>
          </a:prstGeom>
          <a:noFill/>
          <a:ln cap="flat" cmpd="sng" w="127000">
            <a:solidFill>
              <a:srgbClr val="85509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4" name="Google Shape;314;p4"/>
          <p:cNvCxnSpPr/>
          <p:nvPr/>
        </p:nvCxnSpPr>
        <p:spPr>
          <a:xfrm>
            <a:off x="6096000" y="4265405"/>
            <a:ext cx="0" cy="92347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315" name="Google Shape;315;p4"/>
          <p:cNvGrpSpPr/>
          <p:nvPr/>
        </p:nvGrpSpPr>
        <p:grpSpPr>
          <a:xfrm>
            <a:off x="5222287" y="2806350"/>
            <a:ext cx="1783808" cy="989383"/>
            <a:chOff x="6439917" y="2728976"/>
            <a:chExt cx="1783808" cy="989383"/>
          </a:xfrm>
        </p:grpSpPr>
        <p:sp>
          <p:nvSpPr>
            <p:cNvPr id="316" name="Google Shape;316;p4"/>
            <p:cNvSpPr/>
            <p:nvPr/>
          </p:nvSpPr>
          <p:spPr>
            <a:xfrm>
              <a:off x="6889216" y="2955246"/>
              <a:ext cx="885211" cy="763113"/>
            </a:xfrm>
            <a:prstGeom prst="triangle">
              <a:avLst>
                <a:gd fmla="val 50000" name="adj"/>
              </a:avLst>
            </a:prstGeom>
            <a:solidFill>
              <a:srgbClr val="43B1F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4"/>
            <p:cNvSpPr txBox="1"/>
            <p:nvPr/>
          </p:nvSpPr>
          <p:spPr>
            <a:xfrm>
              <a:off x="6439917" y="2728976"/>
              <a:ext cx="1783808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000">
                  <a:solidFill>
                    <a:schemeClr val="dk1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Évaluation</a:t>
              </a:r>
              <a:endParaRPr/>
            </a:p>
          </p:txBody>
        </p:sp>
        <p:pic>
          <p:nvPicPr>
            <p:cNvPr descr="Recherches" id="318" name="Google Shape;318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132917" y="3214683"/>
              <a:ext cx="470650" cy="4706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9" name="Google Shape;319;p4"/>
          <p:cNvSpPr txBox="1"/>
          <p:nvPr/>
        </p:nvSpPr>
        <p:spPr>
          <a:xfrm>
            <a:off x="4474281" y="4359184"/>
            <a:ext cx="141992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rgbClr val="855098"/>
                </a:solidFill>
                <a:latin typeface="Poppins Light"/>
                <a:ea typeface="Poppins Light"/>
                <a:cs typeface="Poppins Light"/>
                <a:sym typeface="Poppins Light"/>
              </a:rPr>
              <a:t>Parcours 1 bis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rgbClr val="855098"/>
                </a:solidFill>
                <a:latin typeface="Poppins Light"/>
                <a:ea typeface="Poppins Light"/>
                <a:cs typeface="Poppins Light"/>
                <a:sym typeface="Poppins Light"/>
              </a:rPr>
              <a:t>nom</a:t>
            </a:r>
            <a:endParaRPr/>
          </a:p>
        </p:txBody>
      </p:sp>
      <p:sp>
        <p:nvSpPr>
          <p:cNvPr id="320" name="Google Shape;320;p4"/>
          <p:cNvSpPr txBox="1"/>
          <p:nvPr/>
        </p:nvSpPr>
        <p:spPr>
          <a:xfrm>
            <a:off x="6655903" y="2866503"/>
            <a:ext cx="141992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rgbClr val="855098"/>
                </a:solidFill>
                <a:latin typeface="Poppins Light"/>
                <a:ea typeface="Poppins Light"/>
                <a:cs typeface="Poppins Light"/>
                <a:sym typeface="Poppins Light"/>
              </a:rPr>
              <a:t>Parcours 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rgbClr val="855098"/>
                </a:solidFill>
                <a:latin typeface="Poppins Light"/>
                <a:ea typeface="Poppins Light"/>
                <a:cs typeface="Poppins Light"/>
                <a:sym typeface="Poppins Light"/>
              </a:rPr>
              <a:t>nom</a:t>
            </a:r>
            <a:endParaRPr/>
          </a:p>
        </p:txBody>
      </p:sp>
      <p:cxnSp>
        <p:nvCxnSpPr>
          <p:cNvPr id="321" name="Google Shape;321;p4"/>
          <p:cNvCxnSpPr/>
          <p:nvPr/>
        </p:nvCxnSpPr>
        <p:spPr>
          <a:xfrm>
            <a:off x="9900849" y="3429000"/>
            <a:ext cx="0" cy="2031811"/>
          </a:xfrm>
          <a:prstGeom prst="straightConnector1">
            <a:avLst/>
          </a:prstGeom>
          <a:noFill/>
          <a:ln cap="flat" cmpd="sng" w="127000">
            <a:solidFill>
              <a:srgbClr val="855098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322" name="Google Shape;322;p4"/>
          <p:cNvGrpSpPr/>
          <p:nvPr/>
        </p:nvGrpSpPr>
        <p:grpSpPr>
          <a:xfrm>
            <a:off x="9008945" y="4966049"/>
            <a:ext cx="1783808" cy="1040147"/>
            <a:chOff x="6439917" y="2955246"/>
            <a:chExt cx="1783808" cy="1040147"/>
          </a:xfrm>
        </p:grpSpPr>
        <p:sp>
          <p:nvSpPr>
            <p:cNvPr id="323" name="Google Shape;323;p4"/>
            <p:cNvSpPr/>
            <p:nvPr/>
          </p:nvSpPr>
          <p:spPr>
            <a:xfrm>
              <a:off x="6889216" y="2955246"/>
              <a:ext cx="885211" cy="763113"/>
            </a:xfrm>
            <a:prstGeom prst="triangle">
              <a:avLst>
                <a:gd fmla="val 50000" name="adj"/>
              </a:avLst>
            </a:prstGeom>
            <a:solidFill>
              <a:srgbClr val="43B1F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4"/>
            <p:cNvSpPr txBox="1"/>
            <p:nvPr/>
          </p:nvSpPr>
          <p:spPr>
            <a:xfrm>
              <a:off x="6439917" y="3749172"/>
              <a:ext cx="1783808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000">
                  <a:solidFill>
                    <a:schemeClr val="dk1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Évaluation</a:t>
              </a:r>
              <a:endParaRPr/>
            </a:p>
          </p:txBody>
        </p:sp>
        <p:pic>
          <p:nvPicPr>
            <p:cNvPr descr="Recherches" id="325" name="Google Shape;325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132917" y="3214683"/>
              <a:ext cx="470650" cy="4706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6" name="Google Shape;326;p4"/>
          <p:cNvSpPr txBox="1"/>
          <p:nvPr/>
        </p:nvSpPr>
        <p:spPr>
          <a:xfrm>
            <a:off x="10297100" y="5553770"/>
            <a:ext cx="141992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rgbClr val="855098"/>
                </a:solidFill>
                <a:latin typeface="Poppins Light"/>
                <a:ea typeface="Poppins Light"/>
                <a:cs typeface="Poppins Light"/>
                <a:sym typeface="Poppins Light"/>
              </a:rPr>
              <a:t>Parcours 2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rgbClr val="855098"/>
                </a:solidFill>
                <a:latin typeface="Poppins Light"/>
                <a:ea typeface="Poppins Light"/>
                <a:cs typeface="Poppins Light"/>
                <a:sym typeface="Poppins Light"/>
              </a:rPr>
              <a:t>nom</a:t>
            </a:r>
            <a:endParaRPr/>
          </a:p>
        </p:txBody>
      </p:sp>
      <p:grpSp>
        <p:nvGrpSpPr>
          <p:cNvPr id="327" name="Google Shape;327;p4"/>
          <p:cNvGrpSpPr/>
          <p:nvPr/>
        </p:nvGrpSpPr>
        <p:grpSpPr>
          <a:xfrm>
            <a:off x="2341651" y="2994176"/>
            <a:ext cx="1783808" cy="1346538"/>
            <a:chOff x="3949702" y="271747"/>
            <a:chExt cx="1783808" cy="1346538"/>
          </a:xfrm>
        </p:grpSpPr>
        <p:grpSp>
          <p:nvGrpSpPr>
            <p:cNvPr id="328" name="Google Shape;328;p4"/>
            <p:cNvGrpSpPr/>
            <p:nvPr/>
          </p:nvGrpSpPr>
          <p:grpSpPr>
            <a:xfrm>
              <a:off x="4421380" y="271747"/>
              <a:ext cx="840452" cy="769423"/>
              <a:chOff x="5675773" y="3044288"/>
              <a:chExt cx="840452" cy="769423"/>
            </a:xfrm>
          </p:grpSpPr>
          <p:sp>
            <p:nvSpPr>
              <p:cNvPr id="329" name="Google Shape;329;p4"/>
              <p:cNvSpPr/>
              <p:nvPr/>
            </p:nvSpPr>
            <p:spPr>
              <a:xfrm>
                <a:off x="5675773" y="3044288"/>
                <a:ext cx="840452" cy="769423"/>
              </a:xfrm>
              <a:prstGeom prst="rect">
                <a:avLst/>
              </a:prstGeom>
              <a:solidFill>
                <a:srgbClr val="EF59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descr="Internet" id="330" name="Google Shape;330;p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5771334" y="3104334"/>
                <a:ext cx="649331" cy="6493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31" name="Google Shape;331;p4"/>
            <p:cNvSpPr txBox="1"/>
            <p:nvPr/>
          </p:nvSpPr>
          <p:spPr>
            <a:xfrm>
              <a:off x="3949702" y="1064287"/>
              <a:ext cx="1783808" cy="553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000">
                  <a:solidFill>
                    <a:schemeClr val="dk1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E-Learning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000">
                  <a:solidFill>
                    <a:schemeClr val="dk1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4 modules de 20 min</a:t>
              </a:r>
              <a:br>
                <a:rPr lang="fr-FR" sz="1000">
                  <a:solidFill>
                    <a:schemeClr val="dk1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</a:br>
              <a:r>
                <a:rPr lang="fr-FR" sz="1000">
                  <a:solidFill>
                    <a:schemeClr val="dk1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4 semaines</a:t>
              </a:r>
              <a:endParaRPr/>
            </a:p>
          </p:txBody>
        </p:sp>
      </p:grpSp>
      <p:grpSp>
        <p:nvGrpSpPr>
          <p:cNvPr id="332" name="Google Shape;332;p4"/>
          <p:cNvGrpSpPr/>
          <p:nvPr/>
        </p:nvGrpSpPr>
        <p:grpSpPr>
          <a:xfrm>
            <a:off x="501564" y="2919964"/>
            <a:ext cx="1783808" cy="1074928"/>
            <a:chOff x="6447626" y="4191205"/>
            <a:chExt cx="1783808" cy="1074928"/>
          </a:xfrm>
        </p:grpSpPr>
        <p:sp>
          <p:nvSpPr>
            <p:cNvPr id="333" name="Google Shape;333;p4"/>
            <p:cNvSpPr/>
            <p:nvPr/>
          </p:nvSpPr>
          <p:spPr>
            <a:xfrm>
              <a:off x="6919304" y="4191205"/>
              <a:ext cx="840452" cy="840452"/>
            </a:xfrm>
            <a:prstGeom prst="ellipse">
              <a:avLst/>
            </a:prstGeom>
            <a:solidFill>
              <a:srgbClr val="F9C14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4"/>
            <p:cNvSpPr txBox="1"/>
            <p:nvPr/>
          </p:nvSpPr>
          <p:spPr>
            <a:xfrm>
              <a:off x="6447626" y="5019912"/>
              <a:ext cx="1783808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000">
                  <a:solidFill>
                    <a:schemeClr val="dk1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Webinaire de rentrée</a:t>
              </a:r>
              <a:endParaRPr/>
            </a:p>
          </p:txBody>
        </p:sp>
        <p:pic>
          <p:nvPicPr>
            <p:cNvPr descr="Connexions" id="335" name="Google Shape;335;p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014864" y="4286765"/>
              <a:ext cx="649331" cy="64933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6" name="Google Shape;336;p4"/>
          <p:cNvGrpSpPr/>
          <p:nvPr/>
        </p:nvGrpSpPr>
        <p:grpSpPr>
          <a:xfrm>
            <a:off x="9045366" y="2620998"/>
            <a:ext cx="1783808" cy="1173379"/>
            <a:chOff x="3949702" y="-132209"/>
            <a:chExt cx="1783808" cy="1173379"/>
          </a:xfrm>
        </p:grpSpPr>
        <p:grpSp>
          <p:nvGrpSpPr>
            <p:cNvPr id="337" name="Google Shape;337;p4"/>
            <p:cNvGrpSpPr/>
            <p:nvPr/>
          </p:nvGrpSpPr>
          <p:grpSpPr>
            <a:xfrm>
              <a:off x="4421380" y="271747"/>
              <a:ext cx="840452" cy="769423"/>
              <a:chOff x="5675773" y="3044288"/>
              <a:chExt cx="840452" cy="769423"/>
            </a:xfrm>
          </p:grpSpPr>
          <p:sp>
            <p:nvSpPr>
              <p:cNvPr id="338" name="Google Shape;338;p4"/>
              <p:cNvSpPr/>
              <p:nvPr/>
            </p:nvSpPr>
            <p:spPr>
              <a:xfrm>
                <a:off x="5675773" y="3044288"/>
                <a:ext cx="840452" cy="769423"/>
              </a:xfrm>
              <a:prstGeom prst="rect">
                <a:avLst/>
              </a:prstGeom>
              <a:solidFill>
                <a:srgbClr val="EF59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descr="Livres sur une étagère" id="339" name="Google Shape;339;p4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5771334" y="3104334"/>
                <a:ext cx="649331" cy="6493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40" name="Google Shape;340;p4"/>
            <p:cNvSpPr txBox="1"/>
            <p:nvPr/>
          </p:nvSpPr>
          <p:spPr>
            <a:xfrm>
              <a:off x="3949702" y="-132209"/>
              <a:ext cx="1783808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000">
                  <a:solidFill>
                    <a:schemeClr val="dk1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Mise à disposition de ressources</a:t>
              </a:r>
              <a:endParaRPr/>
            </a:p>
          </p:txBody>
        </p:sp>
      </p:grpSp>
      <p:grpSp>
        <p:nvGrpSpPr>
          <p:cNvPr id="341" name="Google Shape;341;p4"/>
          <p:cNvGrpSpPr/>
          <p:nvPr/>
        </p:nvGrpSpPr>
        <p:grpSpPr>
          <a:xfrm>
            <a:off x="6488328" y="5056601"/>
            <a:ext cx="2354290" cy="1500426"/>
            <a:chOff x="5730384" y="4966049"/>
            <a:chExt cx="2354290" cy="1500426"/>
          </a:xfrm>
        </p:grpSpPr>
        <p:grpSp>
          <p:nvGrpSpPr>
            <p:cNvPr id="342" name="Google Shape;342;p4"/>
            <p:cNvGrpSpPr/>
            <p:nvPr/>
          </p:nvGrpSpPr>
          <p:grpSpPr>
            <a:xfrm>
              <a:off x="5730384" y="4966049"/>
              <a:ext cx="2354290" cy="1500426"/>
              <a:chOff x="4421378" y="271747"/>
              <a:chExt cx="2354290" cy="1500426"/>
            </a:xfrm>
          </p:grpSpPr>
          <p:grpSp>
            <p:nvGrpSpPr>
              <p:cNvPr id="343" name="Google Shape;343;p4"/>
              <p:cNvGrpSpPr/>
              <p:nvPr/>
            </p:nvGrpSpPr>
            <p:grpSpPr>
              <a:xfrm>
                <a:off x="4421380" y="271747"/>
                <a:ext cx="2354288" cy="769423"/>
                <a:chOff x="5675773" y="3044288"/>
                <a:chExt cx="2354288" cy="769423"/>
              </a:xfrm>
            </p:grpSpPr>
            <p:sp>
              <p:nvSpPr>
                <p:cNvPr id="344" name="Google Shape;344;p4"/>
                <p:cNvSpPr/>
                <p:nvPr/>
              </p:nvSpPr>
              <p:spPr>
                <a:xfrm>
                  <a:off x="5675773" y="3044288"/>
                  <a:ext cx="2354288" cy="769423"/>
                </a:xfrm>
                <a:prstGeom prst="rect">
                  <a:avLst/>
                </a:prstGeom>
                <a:solidFill>
                  <a:srgbClr val="EF595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345" name="Google Shape;345;p4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b="0" l="0" r="0" t="0"/>
                <a:stretch/>
              </p:blipFill>
              <p:spPr>
                <a:xfrm>
                  <a:off x="5914005" y="3133849"/>
                  <a:ext cx="583386" cy="58338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346" name="Google Shape;346;p4"/>
              <p:cNvSpPr txBox="1"/>
              <p:nvPr/>
            </p:nvSpPr>
            <p:spPr>
              <a:xfrm>
                <a:off x="4421378" y="1064287"/>
                <a:ext cx="2354288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000">
                    <a:solidFill>
                      <a:schemeClr val="dk1"/>
                    </a:solidFill>
                    <a:latin typeface="Poppins Light"/>
                    <a:ea typeface="Poppins Light"/>
                    <a:cs typeface="Poppins Light"/>
                    <a:sym typeface="Poppins Light"/>
                  </a:rPr>
                  <a:t>1H classe virtuelle suivie d’une formation présentielle d’une ½ journée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000">
                    <a:solidFill>
                      <a:schemeClr val="dk1"/>
                    </a:solidFill>
                    <a:latin typeface="Poppins Light"/>
                    <a:ea typeface="Poppins Light"/>
                    <a:cs typeface="Poppins Light"/>
                    <a:sym typeface="Poppins Light"/>
                  </a:rPr>
                  <a:t>Sujet X</a:t>
                </a:r>
                <a:endParaRPr/>
              </a:p>
            </p:txBody>
          </p:sp>
        </p:grpSp>
        <p:pic>
          <p:nvPicPr>
            <p:cNvPr id="347" name="Google Shape;347;p4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174216" y="5022939"/>
              <a:ext cx="649331" cy="64933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48" name="Google Shape;348;p4"/>
            <p:cNvCxnSpPr/>
            <p:nvPr/>
          </p:nvCxnSpPr>
          <p:spPr>
            <a:xfrm>
              <a:off x="6913088" y="5069542"/>
              <a:ext cx="0" cy="557200"/>
            </a:xfrm>
            <a:prstGeom prst="straightConnector1">
              <a:avLst/>
            </a:prstGeom>
            <a:noFill/>
            <a:ln cap="flat" cmpd="sng" w="12700">
              <a:solidFill>
                <a:srgbClr val="3F3F3F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3" name="Google Shape;353;p5"/>
          <p:cNvCxnSpPr/>
          <p:nvPr/>
        </p:nvCxnSpPr>
        <p:spPr>
          <a:xfrm>
            <a:off x="579911" y="3428999"/>
            <a:ext cx="11032177" cy="0"/>
          </a:xfrm>
          <a:prstGeom prst="straightConnector1">
            <a:avLst/>
          </a:prstGeom>
          <a:noFill/>
          <a:ln cap="flat" cmpd="sng" w="63500">
            <a:solidFill>
              <a:srgbClr val="59595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354" name="Google Shape;354;p5"/>
          <p:cNvGrpSpPr/>
          <p:nvPr/>
        </p:nvGrpSpPr>
        <p:grpSpPr>
          <a:xfrm>
            <a:off x="579911" y="3121480"/>
            <a:ext cx="1937656" cy="1804013"/>
            <a:chOff x="1074966" y="320223"/>
            <a:chExt cx="1937656" cy="1804013"/>
          </a:xfrm>
        </p:grpSpPr>
        <p:pic>
          <p:nvPicPr>
            <p:cNvPr descr="Fermer" id="355" name="Google Shape;355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763487" y="320223"/>
              <a:ext cx="560614" cy="56061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56" name="Google Shape;356;p5"/>
            <p:cNvCxnSpPr/>
            <p:nvPr/>
          </p:nvCxnSpPr>
          <p:spPr>
            <a:xfrm>
              <a:off x="2043794" y="716644"/>
              <a:ext cx="0" cy="923470"/>
            </a:xfrm>
            <a:prstGeom prst="straightConnector1">
              <a:avLst/>
            </a:prstGeom>
            <a:noFill/>
            <a:ln cap="flat" cmpd="sng" w="12700">
              <a:solidFill>
                <a:srgbClr val="3F3F3F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sp>
          <p:nvSpPr>
            <p:cNvPr id="357" name="Google Shape;357;p5"/>
            <p:cNvSpPr txBox="1"/>
            <p:nvPr/>
          </p:nvSpPr>
          <p:spPr>
            <a:xfrm>
              <a:off x="1074966" y="1847237"/>
              <a:ext cx="19376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>
                  <a:solidFill>
                    <a:schemeClr val="dk1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Nom - étape</a:t>
              </a:r>
              <a:endParaRPr/>
            </a:p>
          </p:txBody>
        </p:sp>
      </p:grpSp>
      <p:grpSp>
        <p:nvGrpSpPr>
          <p:cNvPr id="358" name="Google Shape;358;p5"/>
          <p:cNvGrpSpPr/>
          <p:nvPr/>
        </p:nvGrpSpPr>
        <p:grpSpPr>
          <a:xfrm>
            <a:off x="1887349" y="2139629"/>
            <a:ext cx="1937656" cy="1542465"/>
            <a:chOff x="1074966" y="-661628"/>
            <a:chExt cx="1937656" cy="1542465"/>
          </a:xfrm>
        </p:grpSpPr>
        <p:pic>
          <p:nvPicPr>
            <p:cNvPr descr="Fermer" id="359" name="Google Shape;359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763487" y="320223"/>
              <a:ext cx="560614" cy="56061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60" name="Google Shape;360;p5"/>
            <p:cNvCxnSpPr/>
            <p:nvPr/>
          </p:nvCxnSpPr>
          <p:spPr>
            <a:xfrm>
              <a:off x="2026142" y="-295728"/>
              <a:ext cx="0" cy="923470"/>
            </a:xfrm>
            <a:prstGeom prst="straightConnector1">
              <a:avLst/>
            </a:prstGeom>
            <a:noFill/>
            <a:ln cap="flat" cmpd="sng" w="12700">
              <a:solidFill>
                <a:srgbClr val="3F3F3F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sp>
          <p:nvSpPr>
            <p:cNvPr id="361" name="Google Shape;361;p5"/>
            <p:cNvSpPr txBox="1"/>
            <p:nvPr/>
          </p:nvSpPr>
          <p:spPr>
            <a:xfrm>
              <a:off x="1074966" y="-661628"/>
              <a:ext cx="19376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>
                  <a:solidFill>
                    <a:schemeClr val="dk1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Nom - étape</a:t>
              </a:r>
              <a:endParaRPr/>
            </a:p>
          </p:txBody>
        </p:sp>
      </p:grpSp>
      <p:grpSp>
        <p:nvGrpSpPr>
          <p:cNvPr id="362" name="Google Shape;362;p5"/>
          <p:cNvGrpSpPr/>
          <p:nvPr/>
        </p:nvGrpSpPr>
        <p:grpSpPr>
          <a:xfrm>
            <a:off x="4458063" y="3148693"/>
            <a:ext cx="3275876" cy="890053"/>
            <a:chOff x="4458063" y="3148693"/>
            <a:chExt cx="3275876" cy="890053"/>
          </a:xfrm>
        </p:grpSpPr>
        <p:grpSp>
          <p:nvGrpSpPr>
            <p:cNvPr id="363" name="Google Shape;363;p5"/>
            <p:cNvGrpSpPr/>
            <p:nvPr/>
          </p:nvGrpSpPr>
          <p:grpSpPr>
            <a:xfrm>
              <a:off x="4458063" y="3148693"/>
              <a:ext cx="3275876" cy="560614"/>
              <a:chOff x="4458063" y="3148693"/>
              <a:chExt cx="3275876" cy="560614"/>
            </a:xfrm>
          </p:grpSpPr>
          <p:pic>
            <p:nvPicPr>
              <p:cNvPr descr="Ajouter" id="364" name="Google Shape;364;p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458063" y="3148693"/>
                <a:ext cx="560614" cy="5606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jouter" id="365" name="Google Shape;365;p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173325" y="3148693"/>
                <a:ext cx="560614" cy="56061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66" name="Google Shape;366;p5"/>
            <p:cNvSpPr txBox="1"/>
            <p:nvPr/>
          </p:nvSpPr>
          <p:spPr>
            <a:xfrm>
              <a:off x="4551928" y="3761747"/>
              <a:ext cx="308814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>
                  <a:solidFill>
                    <a:schemeClr val="dk1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Temps de formation</a:t>
              </a:r>
              <a:endParaRPr/>
            </a:p>
          </p:txBody>
        </p:sp>
      </p:grpSp>
      <p:grpSp>
        <p:nvGrpSpPr>
          <p:cNvPr id="367" name="Google Shape;367;p5"/>
          <p:cNvGrpSpPr/>
          <p:nvPr/>
        </p:nvGrpSpPr>
        <p:grpSpPr>
          <a:xfrm>
            <a:off x="10254344" y="294864"/>
            <a:ext cx="1937656" cy="2119058"/>
            <a:chOff x="8647302" y="1563036"/>
            <a:chExt cx="1937656" cy="2119058"/>
          </a:xfrm>
        </p:grpSpPr>
        <p:pic>
          <p:nvPicPr>
            <p:cNvPr descr="Loupe" id="368" name="Google Shape;368;p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335823" y="1892475"/>
              <a:ext cx="560614" cy="56061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69" name="Google Shape;369;p5"/>
            <p:cNvGrpSpPr/>
            <p:nvPr/>
          </p:nvGrpSpPr>
          <p:grpSpPr>
            <a:xfrm>
              <a:off x="8647302" y="1563036"/>
              <a:ext cx="1937656" cy="2119058"/>
              <a:chOff x="1074966" y="-1238221"/>
              <a:chExt cx="1937656" cy="2119058"/>
            </a:xfrm>
          </p:grpSpPr>
          <p:pic>
            <p:nvPicPr>
              <p:cNvPr descr="Fermer" id="370" name="Google Shape;370;p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763487" y="320223"/>
                <a:ext cx="560614" cy="560614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371" name="Google Shape;371;p5"/>
              <p:cNvCxnSpPr/>
              <p:nvPr/>
            </p:nvCxnSpPr>
            <p:spPr>
              <a:xfrm>
                <a:off x="2026142" y="-295728"/>
                <a:ext cx="0" cy="92347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3F3F3F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372" name="Google Shape;372;p5"/>
              <p:cNvSpPr txBox="1"/>
              <p:nvPr/>
            </p:nvSpPr>
            <p:spPr>
              <a:xfrm>
                <a:off x="1074966" y="-1238221"/>
                <a:ext cx="19376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200">
                    <a:solidFill>
                      <a:schemeClr val="dk1"/>
                    </a:solidFill>
                    <a:latin typeface="Poppins Light"/>
                    <a:ea typeface="Poppins Light"/>
                    <a:cs typeface="Poppins Light"/>
                    <a:sym typeface="Poppins Light"/>
                  </a:rPr>
                  <a:t>Évaluation</a:t>
                </a:r>
                <a:endParaRPr/>
              </a:p>
            </p:txBody>
          </p:sp>
        </p:grpSp>
      </p:grpSp>
      <p:grpSp>
        <p:nvGrpSpPr>
          <p:cNvPr id="373" name="Google Shape;373;p5"/>
          <p:cNvGrpSpPr/>
          <p:nvPr/>
        </p:nvGrpSpPr>
        <p:grpSpPr>
          <a:xfrm>
            <a:off x="8935233" y="294864"/>
            <a:ext cx="1937656" cy="2119058"/>
            <a:chOff x="8647302" y="1563036"/>
            <a:chExt cx="1937656" cy="2119058"/>
          </a:xfrm>
        </p:grpSpPr>
        <p:pic>
          <p:nvPicPr>
            <p:cNvPr descr="Ampoule" id="374" name="Google Shape;374;p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335823" y="1892475"/>
              <a:ext cx="560614" cy="56061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75" name="Google Shape;375;p5"/>
            <p:cNvGrpSpPr/>
            <p:nvPr/>
          </p:nvGrpSpPr>
          <p:grpSpPr>
            <a:xfrm>
              <a:off x="8647302" y="1563036"/>
              <a:ext cx="1937656" cy="2119058"/>
              <a:chOff x="1074966" y="-1238221"/>
              <a:chExt cx="1937656" cy="2119058"/>
            </a:xfrm>
          </p:grpSpPr>
          <p:pic>
            <p:nvPicPr>
              <p:cNvPr descr="Fermer" id="376" name="Google Shape;376;p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763487" y="320223"/>
                <a:ext cx="560614" cy="560614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377" name="Google Shape;377;p5"/>
              <p:cNvCxnSpPr/>
              <p:nvPr/>
            </p:nvCxnSpPr>
            <p:spPr>
              <a:xfrm>
                <a:off x="2026142" y="-295728"/>
                <a:ext cx="0" cy="92347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3F3F3F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378" name="Google Shape;378;p5"/>
              <p:cNvSpPr txBox="1"/>
              <p:nvPr/>
            </p:nvSpPr>
            <p:spPr>
              <a:xfrm>
                <a:off x="1074966" y="-1238221"/>
                <a:ext cx="19376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200">
                    <a:solidFill>
                      <a:schemeClr val="dk1"/>
                    </a:solidFill>
                    <a:latin typeface="Poppins Light"/>
                    <a:ea typeface="Poppins Light"/>
                    <a:cs typeface="Poppins Light"/>
                    <a:sym typeface="Poppins Light"/>
                  </a:rPr>
                  <a:t>Apports théoriques</a:t>
                </a:r>
                <a:endParaRPr/>
              </a:p>
            </p:txBody>
          </p:sp>
        </p:grpSp>
      </p:grpSp>
      <p:sp>
        <p:nvSpPr>
          <p:cNvPr id="379" name="Google Shape;379;p5"/>
          <p:cNvSpPr txBox="1"/>
          <p:nvPr/>
        </p:nvSpPr>
        <p:spPr>
          <a:xfrm>
            <a:off x="326571" y="294864"/>
            <a:ext cx="604157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Ceci est un template.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N’hésitez pas à le modifier selon vos besoins.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80" name="Google Shape;380;p5"/>
          <p:cNvPicPr preferRelativeResize="0"/>
          <p:nvPr/>
        </p:nvPicPr>
        <p:blipFill rotWithShape="1">
          <a:blip r:embed="rId7">
            <a:alphaModFix/>
          </a:blip>
          <a:srcRect b="18838" l="0" r="0" t="0"/>
          <a:stretch/>
        </p:blipFill>
        <p:spPr>
          <a:xfrm>
            <a:off x="326571" y="6269618"/>
            <a:ext cx="1582633" cy="341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5" name="Google Shape;385;p6"/>
          <p:cNvCxnSpPr/>
          <p:nvPr/>
        </p:nvCxnSpPr>
        <p:spPr>
          <a:xfrm>
            <a:off x="579911" y="1478279"/>
            <a:ext cx="11032177" cy="0"/>
          </a:xfrm>
          <a:prstGeom prst="straightConnector1">
            <a:avLst/>
          </a:prstGeom>
          <a:noFill/>
          <a:ln cap="flat" cmpd="sng" w="63500">
            <a:solidFill>
              <a:srgbClr val="59595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386" name="Google Shape;386;p6"/>
          <p:cNvGrpSpPr/>
          <p:nvPr/>
        </p:nvGrpSpPr>
        <p:grpSpPr>
          <a:xfrm>
            <a:off x="579911" y="1170760"/>
            <a:ext cx="1937656" cy="1804013"/>
            <a:chOff x="1074966" y="320223"/>
            <a:chExt cx="1937656" cy="1804013"/>
          </a:xfrm>
        </p:grpSpPr>
        <p:pic>
          <p:nvPicPr>
            <p:cNvPr descr="Fermer" id="387" name="Google Shape;387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763487" y="320223"/>
              <a:ext cx="560614" cy="56061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88" name="Google Shape;388;p6"/>
            <p:cNvCxnSpPr/>
            <p:nvPr/>
          </p:nvCxnSpPr>
          <p:spPr>
            <a:xfrm>
              <a:off x="2043794" y="716644"/>
              <a:ext cx="0" cy="923470"/>
            </a:xfrm>
            <a:prstGeom prst="straightConnector1">
              <a:avLst/>
            </a:prstGeom>
            <a:noFill/>
            <a:ln cap="flat" cmpd="sng" w="12700">
              <a:solidFill>
                <a:srgbClr val="3F3F3F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sp>
          <p:nvSpPr>
            <p:cNvPr id="389" name="Google Shape;389;p6"/>
            <p:cNvSpPr txBox="1"/>
            <p:nvPr/>
          </p:nvSpPr>
          <p:spPr>
            <a:xfrm>
              <a:off x="1074966" y="1847237"/>
              <a:ext cx="19376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>
                  <a:solidFill>
                    <a:schemeClr val="dk1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Nom - étape</a:t>
              </a:r>
              <a:endParaRPr/>
            </a:p>
          </p:txBody>
        </p:sp>
      </p:grpSp>
      <p:grpSp>
        <p:nvGrpSpPr>
          <p:cNvPr id="390" name="Google Shape;390;p6"/>
          <p:cNvGrpSpPr/>
          <p:nvPr/>
        </p:nvGrpSpPr>
        <p:grpSpPr>
          <a:xfrm>
            <a:off x="579911" y="4144775"/>
            <a:ext cx="1937656" cy="1542465"/>
            <a:chOff x="1074966" y="-661628"/>
            <a:chExt cx="1937656" cy="1542465"/>
          </a:xfrm>
        </p:grpSpPr>
        <p:pic>
          <p:nvPicPr>
            <p:cNvPr descr="Fermer" id="391" name="Google Shape;391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763487" y="320223"/>
              <a:ext cx="560614" cy="56061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92" name="Google Shape;392;p6"/>
            <p:cNvCxnSpPr/>
            <p:nvPr/>
          </p:nvCxnSpPr>
          <p:spPr>
            <a:xfrm>
              <a:off x="2026142" y="-295728"/>
              <a:ext cx="0" cy="923470"/>
            </a:xfrm>
            <a:prstGeom prst="straightConnector1">
              <a:avLst/>
            </a:prstGeom>
            <a:noFill/>
            <a:ln cap="flat" cmpd="sng" w="12700">
              <a:solidFill>
                <a:srgbClr val="3F3F3F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sp>
          <p:nvSpPr>
            <p:cNvPr id="393" name="Google Shape;393;p6"/>
            <p:cNvSpPr txBox="1"/>
            <p:nvPr/>
          </p:nvSpPr>
          <p:spPr>
            <a:xfrm>
              <a:off x="1074966" y="-661628"/>
              <a:ext cx="19376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>
                  <a:solidFill>
                    <a:schemeClr val="dk1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Nom - étape</a:t>
              </a:r>
              <a:endParaRPr/>
            </a:p>
          </p:txBody>
        </p:sp>
      </p:grpSp>
      <p:grpSp>
        <p:nvGrpSpPr>
          <p:cNvPr id="394" name="Google Shape;394;p6"/>
          <p:cNvGrpSpPr/>
          <p:nvPr/>
        </p:nvGrpSpPr>
        <p:grpSpPr>
          <a:xfrm>
            <a:off x="4458063" y="878044"/>
            <a:ext cx="3275876" cy="880543"/>
            <a:chOff x="4458063" y="2828764"/>
            <a:chExt cx="3275876" cy="880543"/>
          </a:xfrm>
        </p:grpSpPr>
        <p:grpSp>
          <p:nvGrpSpPr>
            <p:cNvPr id="395" name="Google Shape;395;p6"/>
            <p:cNvGrpSpPr/>
            <p:nvPr/>
          </p:nvGrpSpPr>
          <p:grpSpPr>
            <a:xfrm>
              <a:off x="4458063" y="3148693"/>
              <a:ext cx="3275876" cy="560614"/>
              <a:chOff x="4458063" y="3148693"/>
              <a:chExt cx="3275876" cy="560614"/>
            </a:xfrm>
          </p:grpSpPr>
          <p:pic>
            <p:nvPicPr>
              <p:cNvPr descr="Ajouter" id="396" name="Google Shape;396;p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458063" y="3148693"/>
                <a:ext cx="560614" cy="5606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jouter" id="397" name="Google Shape;397;p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173325" y="3148693"/>
                <a:ext cx="560614" cy="56061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98" name="Google Shape;398;p6"/>
            <p:cNvSpPr txBox="1"/>
            <p:nvPr/>
          </p:nvSpPr>
          <p:spPr>
            <a:xfrm>
              <a:off x="4551928" y="2828764"/>
              <a:ext cx="308814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>
                  <a:solidFill>
                    <a:schemeClr val="dk1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Temps de formation présentiel</a:t>
              </a:r>
              <a:endParaRPr/>
            </a:p>
          </p:txBody>
        </p:sp>
      </p:grpSp>
      <p:grpSp>
        <p:nvGrpSpPr>
          <p:cNvPr id="399" name="Google Shape;399;p6"/>
          <p:cNvGrpSpPr/>
          <p:nvPr/>
        </p:nvGrpSpPr>
        <p:grpSpPr>
          <a:xfrm>
            <a:off x="5143270" y="3540969"/>
            <a:ext cx="1937656" cy="2119058"/>
            <a:chOff x="8647302" y="1563036"/>
            <a:chExt cx="1937656" cy="2119058"/>
          </a:xfrm>
        </p:grpSpPr>
        <p:pic>
          <p:nvPicPr>
            <p:cNvPr descr="Loupe" id="400" name="Google Shape;400;p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335823" y="1892475"/>
              <a:ext cx="560614" cy="56061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01" name="Google Shape;401;p6"/>
            <p:cNvGrpSpPr/>
            <p:nvPr/>
          </p:nvGrpSpPr>
          <p:grpSpPr>
            <a:xfrm>
              <a:off x="8647302" y="1563036"/>
              <a:ext cx="1937656" cy="2119058"/>
              <a:chOff x="1074966" y="-1238221"/>
              <a:chExt cx="1937656" cy="2119058"/>
            </a:xfrm>
          </p:grpSpPr>
          <p:pic>
            <p:nvPicPr>
              <p:cNvPr descr="Fermer" id="402" name="Google Shape;402;p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763487" y="320223"/>
                <a:ext cx="560614" cy="560614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403" name="Google Shape;403;p6"/>
              <p:cNvCxnSpPr/>
              <p:nvPr/>
            </p:nvCxnSpPr>
            <p:spPr>
              <a:xfrm>
                <a:off x="2026142" y="-295728"/>
                <a:ext cx="0" cy="92347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3F3F3F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404" name="Google Shape;404;p6"/>
              <p:cNvSpPr txBox="1"/>
              <p:nvPr/>
            </p:nvSpPr>
            <p:spPr>
              <a:xfrm>
                <a:off x="1074966" y="-1238221"/>
                <a:ext cx="19376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200">
                    <a:solidFill>
                      <a:schemeClr val="dk1"/>
                    </a:solidFill>
                    <a:latin typeface="Poppins Light"/>
                    <a:ea typeface="Poppins Light"/>
                    <a:cs typeface="Poppins Light"/>
                    <a:sym typeface="Poppins Light"/>
                  </a:rPr>
                  <a:t>Évaluation</a:t>
                </a:r>
                <a:endParaRPr/>
              </a:p>
            </p:txBody>
          </p:sp>
        </p:grpSp>
      </p:grpSp>
      <p:grpSp>
        <p:nvGrpSpPr>
          <p:cNvPr id="405" name="Google Shape;405;p6"/>
          <p:cNvGrpSpPr/>
          <p:nvPr/>
        </p:nvGrpSpPr>
        <p:grpSpPr>
          <a:xfrm>
            <a:off x="8837798" y="3605896"/>
            <a:ext cx="1937656" cy="2119058"/>
            <a:chOff x="8647302" y="1563036"/>
            <a:chExt cx="1937656" cy="2119058"/>
          </a:xfrm>
        </p:grpSpPr>
        <p:pic>
          <p:nvPicPr>
            <p:cNvPr descr="Ampoule" id="406" name="Google Shape;406;p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335823" y="1892475"/>
              <a:ext cx="560614" cy="56061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07" name="Google Shape;407;p6"/>
            <p:cNvGrpSpPr/>
            <p:nvPr/>
          </p:nvGrpSpPr>
          <p:grpSpPr>
            <a:xfrm>
              <a:off x="8647302" y="1563036"/>
              <a:ext cx="1937656" cy="2119058"/>
              <a:chOff x="1074966" y="-1238221"/>
              <a:chExt cx="1937656" cy="2119058"/>
            </a:xfrm>
          </p:grpSpPr>
          <p:pic>
            <p:nvPicPr>
              <p:cNvPr descr="Fermer" id="408" name="Google Shape;408;p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763487" y="320223"/>
                <a:ext cx="560614" cy="560614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409" name="Google Shape;409;p6"/>
              <p:cNvCxnSpPr/>
              <p:nvPr/>
            </p:nvCxnSpPr>
            <p:spPr>
              <a:xfrm>
                <a:off x="2026142" y="-295728"/>
                <a:ext cx="0" cy="92347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3F3F3F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410" name="Google Shape;410;p6"/>
              <p:cNvSpPr txBox="1"/>
              <p:nvPr/>
            </p:nvSpPr>
            <p:spPr>
              <a:xfrm>
                <a:off x="1074966" y="-1238221"/>
                <a:ext cx="19376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200">
                    <a:solidFill>
                      <a:schemeClr val="dk1"/>
                    </a:solidFill>
                    <a:latin typeface="Poppins Light"/>
                    <a:ea typeface="Poppins Light"/>
                    <a:cs typeface="Poppins Light"/>
                    <a:sym typeface="Poppins Light"/>
                  </a:rPr>
                  <a:t>Apports théoriques</a:t>
                </a:r>
                <a:endParaRPr/>
              </a:p>
            </p:txBody>
          </p:sp>
        </p:grpSp>
      </p:grpSp>
      <p:cxnSp>
        <p:nvCxnSpPr>
          <p:cNvPr id="411" name="Google Shape;411;p6"/>
          <p:cNvCxnSpPr/>
          <p:nvPr/>
        </p:nvCxnSpPr>
        <p:spPr>
          <a:xfrm>
            <a:off x="482126" y="5399660"/>
            <a:ext cx="11032177" cy="0"/>
          </a:xfrm>
          <a:prstGeom prst="straightConnector1">
            <a:avLst/>
          </a:prstGeom>
          <a:noFill/>
          <a:ln cap="flat" cmpd="sng" w="63500">
            <a:solidFill>
              <a:srgbClr val="59595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412" name="Google Shape;412;p6"/>
          <p:cNvGrpSpPr/>
          <p:nvPr/>
        </p:nvGrpSpPr>
        <p:grpSpPr>
          <a:xfrm>
            <a:off x="7307767" y="3605896"/>
            <a:ext cx="1937656" cy="2119058"/>
            <a:chOff x="8647302" y="1563036"/>
            <a:chExt cx="1937656" cy="2119058"/>
          </a:xfrm>
        </p:grpSpPr>
        <p:pic>
          <p:nvPicPr>
            <p:cNvPr descr="Grouper" id="413" name="Google Shape;413;p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9335823" y="1892475"/>
              <a:ext cx="560614" cy="56061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14" name="Google Shape;414;p6"/>
            <p:cNvGrpSpPr/>
            <p:nvPr/>
          </p:nvGrpSpPr>
          <p:grpSpPr>
            <a:xfrm>
              <a:off x="8647302" y="1563036"/>
              <a:ext cx="1937656" cy="2119058"/>
              <a:chOff x="1074966" y="-1238221"/>
              <a:chExt cx="1937656" cy="2119058"/>
            </a:xfrm>
          </p:grpSpPr>
          <p:pic>
            <p:nvPicPr>
              <p:cNvPr descr="Fermer" id="415" name="Google Shape;415;p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763487" y="320223"/>
                <a:ext cx="560614" cy="560614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416" name="Google Shape;416;p6"/>
              <p:cNvCxnSpPr/>
              <p:nvPr/>
            </p:nvCxnSpPr>
            <p:spPr>
              <a:xfrm>
                <a:off x="2026142" y="-295728"/>
                <a:ext cx="0" cy="92347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3F3F3F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417" name="Google Shape;417;p6"/>
              <p:cNvSpPr txBox="1"/>
              <p:nvPr/>
            </p:nvSpPr>
            <p:spPr>
              <a:xfrm>
                <a:off x="1074966" y="-1238221"/>
                <a:ext cx="19376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200">
                    <a:solidFill>
                      <a:schemeClr val="dk1"/>
                    </a:solidFill>
                    <a:latin typeface="Poppins Light"/>
                    <a:ea typeface="Poppins Light"/>
                    <a:cs typeface="Poppins Light"/>
                    <a:sym typeface="Poppins Light"/>
                  </a:rPr>
                  <a:t>Travaux de groupe</a:t>
                </a:r>
                <a:endParaRPr/>
              </a:p>
            </p:txBody>
          </p:sp>
        </p:grpSp>
      </p:grpSp>
      <p:grpSp>
        <p:nvGrpSpPr>
          <p:cNvPr id="418" name="Google Shape;418;p6"/>
          <p:cNvGrpSpPr/>
          <p:nvPr/>
        </p:nvGrpSpPr>
        <p:grpSpPr>
          <a:xfrm>
            <a:off x="2878849" y="3568182"/>
            <a:ext cx="1937656" cy="2119058"/>
            <a:chOff x="8647302" y="1563036"/>
            <a:chExt cx="1937656" cy="2119058"/>
          </a:xfrm>
        </p:grpSpPr>
        <p:pic>
          <p:nvPicPr>
            <p:cNvPr descr="Conversation" id="419" name="Google Shape;419;p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9335823" y="1892475"/>
              <a:ext cx="560614" cy="56061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20" name="Google Shape;420;p6"/>
            <p:cNvGrpSpPr/>
            <p:nvPr/>
          </p:nvGrpSpPr>
          <p:grpSpPr>
            <a:xfrm>
              <a:off x="8647302" y="1563036"/>
              <a:ext cx="1937656" cy="2119058"/>
              <a:chOff x="1074966" y="-1238221"/>
              <a:chExt cx="1937656" cy="2119058"/>
            </a:xfrm>
          </p:grpSpPr>
          <p:pic>
            <p:nvPicPr>
              <p:cNvPr descr="Fermer" id="421" name="Google Shape;421;p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763487" y="320223"/>
                <a:ext cx="560614" cy="560614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422" name="Google Shape;422;p6"/>
              <p:cNvCxnSpPr/>
              <p:nvPr/>
            </p:nvCxnSpPr>
            <p:spPr>
              <a:xfrm>
                <a:off x="2026142" y="-295728"/>
                <a:ext cx="0" cy="92347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3F3F3F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423" name="Google Shape;423;p6"/>
              <p:cNvSpPr txBox="1"/>
              <p:nvPr/>
            </p:nvSpPr>
            <p:spPr>
              <a:xfrm>
                <a:off x="1074966" y="-1238221"/>
                <a:ext cx="19376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200">
                    <a:solidFill>
                      <a:schemeClr val="dk1"/>
                    </a:solidFill>
                    <a:latin typeface="Poppins Light"/>
                    <a:ea typeface="Poppins Light"/>
                    <a:cs typeface="Poppins Light"/>
                    <a:sym typeface="Poppins Light"/>
                  </a:rPr>
                  <a:t>Temps d’échanges</a:t>
                </a:r>
                <a:endParaRPr/>
              </a:p>
            </p:txBody>
          </p:sp>
        </p:grpSp>
      </p:grpSp>
      <p:grpSp>
        <p:nvGrpSpPr>
          <p:cNvPr id="424" name="Google Shape;424;p6"/>
          <p:cNvGrpSpPr/>
          <p:nvPr/>
        </p:nvGrpSpPr>
        <p:grpSpPr>
          <a:xfrm>
            <a:off x="5143270" y="1197973"/>
            <a:ext cx="1937656" cy="2140323"/>
            <a:chOff x="8644890" y="3121480"/>
            <a:chExt cx="1937656" cy="2140323"/>
          </a:xfrm>
        </p:grpSpPr>
        <p:pic>
          <p:nvPicPr>
            <p:cNvPr descr="Loupe" id="425" name="Google Shape;425;p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333411" y="4405684"/>
              <a:ext cx="560614" cy="56061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26" name="Google Shape;426;p6"/>
            <p:cNvGrpSpPr/>
            <p:nvPr/>
          </p:nvGrpSpPr>
          <p:grpSpPr>
            <a:xfrm>
              <a:off x="8644890" y="3121480"/>
              <a:ext cx="1937656" cy="2140323"/>
              <a:chOff x="1072554" y="320223"/>
              <a:chExt cx="1937656" cy="2140323"/>
            </a:xfrm>
          </p:grpSpPr>
          <p:pic>
            <p:nvPicPr>
              <p:cNvPr descr="Fermer" id="427" name="Google Shape;427;p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763487" y="320223"/>
                <a:ext cx="560614" cy="560614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428" name="Google Shape;428;p6"/>
              <p:cNvCxnSpPr/>
              <p:nvPr/>
            </p:nvCxnSpPr>
            <p:spPr>
              <a:xfrm>
                <a:off x="2041382" y="627742"/>
                <a:ext cx="0" cy="92347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3F3F3F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429" name="Google Shape;429;p6"/>
              <p:cNvSpPr txBox="1"/>
              <p:nvPr/>
            </p:nvSpPr>
            <p:spPr>
              <a:xfrm>
                <a:off x="1072554" y="2183547"/>
                <a:ext cx="19376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200">
                    <a:solidFill>
                      <a:schemeClr val="dk1"/>
                    </a:solidFill>
                    <a:latin typeface="Poppins Light"/>
                    <a:ea typeface="Poppins Light"/>
                    <a:cs typeface="Poppins Light"/>
                    <a:sym typeface="Poppins Light"/>
                  </a:rPr>
                  <a:t>Évaluation</a:t>
                </a:r>
                <a:endParaRPr/>
              </a:p>
            </p:txBody>
          </p:sp>
        </p:grpSp>
      </p:grpSp>
      <p:grpSp>
        <p:nvGrpSpPr>
          <p:cNvPr id="430" name="Google Shape;430;p6"/>
          <p:cNvGrpSpPr/>
          <p:nvPr/>
        </p:nvGrpSpPr>
        <p:grpSpPr>
          <a:xfrm>
            <a:off x="8845757" y="1179961"/>
            <a:ext cx="1937656" cy="2140323"/>
            <a:chOff x="8644890" y="3121480"/>
            <a:chExt cx="1937656" cy="2140323"/>
          </a:xfrm>
        </p:grpSpPr>
        <p:pic>
          <p:nvPicPr>
            <p:cNvPr descr="Ampoule" id="431" name="Google Shape;431;p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333411" y="4405684"/>
              <a:ext cx="560614" cy="56061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32" name="Google Shape;432;p6"/>
            <p:cNvGrpSpPr/>
            <p:nvPr/>
          </p:nvGrpSpPr>
          <p:grpSpPr>
            <a:xfrm>
              <a:off x="8644890" y="3121480"/>
              <a:ext cx="1937656" cy="2140323"/>
              <a:chOff x="1072554" y="320223"/>
              <a:chExt cx="1937656" cy="2140323"/>
            </a:xfrm>
          </p:grpSpPr>
          <p:pic>
            <p:nvPicPr>
              <p:cNvPr descr="Fermer" id="433" name="Google Shape;433;p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763487" y="320223"/>
                <a:ext cx="560614" cy="560614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434" name="Google Shape;434;p6"/>
              <p:cNvCxnSpPr/>
              <p:nvPr/>
            </p:nvCxnSpPr>
            <p:spPr>
              <a:xfrm>
                <a:off x="2041382" y="627742"/>
                <a:ext cx="0" cy="92347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3F3F3F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435" name="Google Shape;435;p6"/>
              <p:cNvSpPr txBox="1"/>
              <p:nvPr/>
            </p:nvSpPr>
            <p:spPr>
              <a:xfrm>
                <a:off x="1072554" y="2183547"/>
                <a:ext cx="19376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200">
                    <a:solidFill>
                      <a:schemeClr val="dk1"/>
                    </a:solidFill>
                    <a:latin typeface="Poppins Light"/>
                    <a:ea typeface="Poppins Light"/>
                    <a:cs typeface="Poppins Light"/>
                    <a:sym typeface="Poppins Light"/>
                  </a:rPr>
                  <a:t>Apports théoriques</a:t>
                </a:r>
                <a:endParaRPr/>
              </a:p>
            </p:txBody>
          </p:sp>
        </p:grpSp>
      </p:grpSp>
      <p:grpSp>
        <p:nvGrpSpPr>
          <p:cNvPr id="436" name="Google Shape;436;p6"/>
          <p:cNvGrpSpPr/>
          <p:nvPr/>
        </p:nvGrpSpPr>
        <p:grpSpPr>
          <a:xfrm>
            <a:off x="7307767" y="1189362"/>
            <a:ext cx="1937656" cy="2140323"/>
            <a:chOff x="8644890" y="3121480"/>
            <a:chExt cx="1937656" cy="2140323"/>
          </a:xfrm>
        </p:grpSpPr>
        <p:pic>
          <p:nvPicPr>
            <p:cNvPr descr="Grouper" id="437" name="Google Shape;437;p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9333411" y="4405684"/>
              <a:ext cx="560614" cy="56061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38" name="Google Shape;438;p6"/>
            <p:cNvGrpSpPr/>
            <p:nvPr/>
          </p:nvGrpSpPr>
          <p:grpSpPr>
            <a:xfrm>
              <a:off x="8644890" y="3121480"/>
              <a:ext cx="1937656" cy="2140323"/>
              <a:chOff x="1072554" y="320223"/>
              <a:chExt cx="1937656" cy="2140323"/>
            </a:xfrm>
          </p:grpSpPr>
          <p:pic>
            <p:nvPicPr>
              <p:cNvPr descr="Fermer" id="439" name="Google Shape;439;p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763487" y="320223"/>
                <a:ext cx="560614" cy="560614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440" name="Google Shape;440;p6"/>
              <p:cNvCxnSpPr/>
              <p:nvPr/>
            </p:nvCxnSpPr>
            <p:spPr>
              <a:xfrm>
                <a:off x="2041382" y="627742"/>
                <a:ext cx="0" cy="92347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3F3F3F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441" name="Google Shape;441;p6"/>
              <p:cNvSpPr txBox="1"/>
              <p:nvPr/>
            </p:nvSpPr>
            <p:spPr>
              <a:xfrm>
                <a:off x="1072554" y="2183547"/>
                <a:ext cx="19376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200">
                    <a:solidFill>
                      <a:schemeClr val="dk1"/>
                    </a:solidFill>
                    <a:latin typeface="Poppins Light"/>
                    <a:ea typeface="Poppins Light"/>
                    <a:cs typeface="Poppins Light"/>
                    <a:sym typeface="Poppins Light"/>
                  </a:rPr>
                  <a:t>Travaux de groupe</a:t>
                </a:r>
                <a:endParaRPr/>
              </a:p>
            </p:txBody>
          </p:sp>
        </p:grpSp>
      </p:grpSp>
      <p:grpSp>
        <p:nvGrpSpPr>
          <p:cNvPr id="442" name="Google Shape;442;p6"/>
          <p:cNvGrpSpPr/>
          <p:nvPr/>
        </p:nvGrpSpPr>
        <p:grpSpPr>
          <a:xfrm>
            <a:off x="2874430" y="1253852"/>
            <a:ext cx="1937656" cy="2140323"/>
            <a:chOff x="8644890" y="3121480"/>
            <a:chExt cx="1937656" cy="2140323"/>
          </a:xfrm>
        </p:grpSpPr>
        <p:pic>
          <p:nvPicPr>
            <p:cNvPr descr="Conversation" id="443" name="Google Shape;443;p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9333411" y="4405684"/>
              <a:ext cx="560614" cy="56061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44" name="Google Shape;444;p6"/>
            <p:cNvGrpSpPr/>
            <p:nvPr/>
          </p:nvGrpSpPr>
          <p:grpSpPr>
            <a:xfrm>
              <a:off x="8644890" y="3121480"/>
              <a:ext cx="1937656" cy="2140323"/>
              <a:chOff x="1072554" y="320223"/>
              <a:chExt cx="1937656" cy="2140323"/>
            </a:xfrm>
          </p:grpSpPr>
          <p:pic>
            <p:nvPicPr>
              <p:cNvPr descr="Fermer" id="445" name="Google Shape;445;p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763487" y="320223"/>
                <a:ext cx="560614" cy="560614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446" name="Google Shape;446;p6"/>
              <p:cNvCxnSpPr/>
              <p:nvPr/>
            </p:nvCxnSpPr>
            <p:spPr>
              <a:xfrm>
                <a:off x="2041382" y="627742"/>
                <a:ext cx="0" cy="92347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3F3F3F"/>
                </a:solidFill>
                <a:prstDash val="dash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447" name="Google Shape;447;p6"/>
              <p:cNvSpPr txBox="1"/>
              <p:nvPr/>
            </p:nvSpPr>
            <p:spPr>
              <a:xfrm>
                <a:off x="1072554" y="2183547"/>
                <a:ext cx="19376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200">
                    <a:solidFill>
                      <a:schemeClr val="dk1"/>
                    </a:solidFill>
                    <a:latin typeface="Poppins Light"/>
                    <a:ea typeface="Poppins Light"/>
                    <a:cs typeface="Poppins Light"/>
                    <a:sym typeface="Poppins Light"/>
                  </a:rPr>
                  <a:t>Temps d’échanges</a:t>
                </a:r>
                <a:endParaRPr/>
              </a:p>
            </p:txBody>
          </p:sp>
        </p:grpSp>
      </p:grpSp>
      <p:pic>
        <p:nvPicPr>
          <p:cNvPr id="448" name="Google Shape;448;p6"/>
          <p:cNvPicPr preferRelativeResize="0"/>
          <p:nvPr/>
        </p:nvPicPr>
        <p:blipFill rotWithShape="1">
          <a:blip r:embed="rId9">
            <a:alphaModFix/>
          </a:blip>
          <a:srcRect b="18838" l="0" r="0" t="0"/>
          <a:stretch/>
        </p:blipFill>
        <p:spPr>
          <a:xfrm>
            <a:off x="326571" y="6269618"/>
            <a:ext cx="1582633" cy="341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2022-11-23T11:15:49Z</dcterms:created>
  <dc:creator>Soufiane EL JAI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0x010100E9DCF7A538F70B4E9D2DC2D35CE806FE</vt:lpwstr>
  </property>
</Properties>
</file>