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2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4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9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C0A8D-2ACC-20DB-1CD6-0A15E86F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49" y="3960714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 err="1"/>
              <a:t>Guided</a:t>
            </a:r>
            <a:r>
              <a:rPr lang="fr-FR" sz="4400" dirty="0"/>
              <a:t> Tour</a:t>
            </a:r>
          </a:p>
        </p:txBody>
      </p:sp>
      <p:pic>
        <p:nvPicPr>
          <p:cNvPr id="4" name="Picture 3" descr="Arrière-plan abstrait triangulaire">
            <a:extLst>
              <a:ext uri="{FF2B5EF4-FFF2-40B4-BE49-F238E27FC236}">
                <a16:creationId xmlns:a16="http://schemas.microsoft.com/office/drawing/2014/main" id="{62E57730-0D03-C578-8479-D507F5D87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97"/>
          <a:stretch/>
        </p:blipFill>
        <p:spPr>
          <a:xfrm>
            <a:off x="20" y="1"/>
            <a:ext cx="12191980" cy="4305300"/>
          </a:xfrm>
          <a:prstGeom prst="rect">
            <a:avLst/>
          </a:prstGeom>
          <a:noFill/>
        </p:spPr>
      </p:pic>
      <p:sp>
        <p:nvSpPr>
          <p:cNvPr id="22" name="Slide Number Placeholder 20">
            <a:extLst>
              <a:ext uri="{FF2B5EF4-FFF2-40B4-BE49-F238E27FC236}">
                <a16:creationId xmlns:a16="http://schemas.microsoft.com/office/drawing/2014/main" id="{4A8DB7F0-0917-4F6E-B25E-3279BBF5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236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Felix Titling</vt:lpstr>
      <vt:lpstr>Goudy Old Style</vt:lpstr>
      <vt:lpstr>ArchwayVTI</vt:lpstr>
      <vt:lpstr>Guided Tour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Tour</dc:title>
  <dc:creator>Vincent.Deguin</dc:creator>
  <cp:lastModifiedBy>Vincent.Deguin</cp:lastModifiedBy>
  <cp:revision>1</cp:revision>
  <dcterms:created xsi:type="dcterms:W3CDTF">2023-01-12T12:53:25Z</dcterms:created>
  <dcterms:modified xsi:type="dcterms:W3CDTF">2023-01-12T13:00:50Z</dcterms:modified>
</cp:coreProperties>
</file>