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ECEF-2A3F-432A-9565-C45A01D0E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6BD60-DD76-4329-B499-D76656E0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EFB2B-1E04-4520-A7E7-04324AE6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78D2-04F4-4D1D-B8A9-F45B297D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9DCF-BD82-4E39-A449-9C1B0ACE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5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8A00-C950-4796-9858-6FB67C9F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77D3E-BFA7-4C46-BB7F-28AFB7C2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6B01-BFD3-44C8-89D8-42F1CB37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7033D-2108-4A50-B8C9-77910D0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2DBC-40A2-46B1-8F52-2633F097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D91B-2F41-4AEC-86DA-7184766DC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95420-6C92-44D1-9408-650B4F053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87CC-375B-4BF9-AA8C-FCEC68B5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15C8-426D-40B2-8EDA-C1E05B3D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3B0F-5D82-4758-B616-A91C66A9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1028-9CF6-4E7D-835A-E930DBBD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B574-2801-4BE0-8FAF-02813AF1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43B1-C45B-4843-A290-F594EB98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6C4E-84E0-4D8F-995F-89C5CE4D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5B0E-CC19-4B7A-9AD9-D83F847F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8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0CFE-FCB1-4EEF-8509-7493B199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DE2F-407F-4324-B839-55699CBF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6124-F616-4E8F-B7B5-5EF22E63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E52C-B5AA-46DD-9C04-0ABA95ED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3FA9-FC55-4B80-85CC-74B2EA00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4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0443-8DB9-408B-8081-5F2B5419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9204-0F30-4370-A17F-8B8C65AB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14F7-DD71-453D-9316-68EA04780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6DDDE-5D1E-4071-9B31-90E29DEE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0487-6C89-4E38-9066-C4E38594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FC8A7-DEC0-4AF4-A66C-9564C042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E01C-FDB2-4B1E-97B8-A2B8217C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E531C-67D0-4AC4-869A-DF256FD7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B4E99-78B8-4522-95E4-24E53A59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383BC-C3AF-4DA3-9537-AB9A60BAA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FCF6A-F5F8-4562-8EDE-2321EA79A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C79E0-F2EB-4DC6-9B6E-DFE216A2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46D0-1532-480E-ADA8-BDE010A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4E0B0-465B-4A87-8A7B-66A0EFA9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7D6E-20F7-4806-B104-1B6FBE6B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C3F8B-D841-4F75-88B9-4DA7DD6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14DD-53F3-457A-A632-5BFA8A24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7F225-858F-4235-8F87-0DE766FF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F640D-86F1-47B7-AD72-C7AAFAB3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AD29B-E3B6-4525-ABA0-B5124E38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6322-B9EA-4632-96ED-FBACA895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8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7460-4E17-40CD-9F36-E5740037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683F-541B-47B3-BF6B-1F553147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1BAF-7333-4109-AECB-61C4D9A3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C2CC-BC29-4EFA-8D3D-775BC663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2F356-53ED-4A36-ACA1-E10ED4E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8DBD4-7F15-4602-9443-BDA80BDF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9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9498-9BC5-48E0-93DD-095D89E8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06B8A-F57B-4CBE-BA87-2F2ED8BD5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DC921-E91C-41EB-9759-4917D209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3FCF-3B9D-4575-B4F6-F90E6ACF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D7658-545F-4E78-A754-3B16CA59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9FFA-2DB3-49A4-829B-2D0C6D5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9BB5C-2A53-4017-8841-27ECF711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6FD0-624E-44A6-8E0E-BB34C736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16E2-0157-4D24-89C3-655ACBA6E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9FB3-F7FB-48A6-958E-7A85DB3E60C9}" type="datetimeFigureOut">
              <a:rPr lang="en-GB" smtClean="0"/>
              <a:t>28/01/2020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C204-944A-4D05-AD68-36CCEE9CE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E04C-97AD-4967-9A61-34ABEA15F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DBC34-1F89-4F76-8A54-AF5E7C04D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8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nk, old, room&#10;&#10;Description automatically generated">
            <a:extLst>
              <a:ext uri="{FF2B5EF4-FFF2-40B4-BE49-F238E27FC236}">
                <a16:creationId xmlns:a16="http://schemas.microsoft.com/office/drawing/2014/main" id="{B424D3B9-3C9E-4648-89A0-225A07ED6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99" y="1801021"/>
            <a:ext cx="8902700" cy="35560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FF22E356-5AFA-471C-948D-42F981565C08}"/>
              </a:ext>
            </a:extLst>
          </p:cNvPr>
          <p:cNvSpPr/>
          <p:nvPr/>
        </p:nvSpPr>
        <p:spPr>
          <a:xfrm rot="16804979">
            <a:off x="1953778" y="1950247"/>
            <a:ext cx="171450" cy="807243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F0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353FB68-4939-4F6B-9010-67B85A6020B7}"/>
              </a:ext>
            </a:extLst>
          </p:cNvPr>
          <p:cNvSpPr/>
          <p:nvPr/>
        </p:nvSpPr>
        <p:spPr>
          <a:xfrm rot="4888948">
            <a:off x="1953248" y="2249874"/>
            <a:ext cx="171450" cy="8072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57277-37B6-48B7-9CB7-4D63FEB9FDE1}"/>
              </a:ext>
            </a:extLst>
          </p:cNvPr>
          <p:cNvSpPr txBox="1"/>
          <p:nvPr/>
        </p:nvSpPr>
        <p:spPr>
          <a:xfrm>
            <a:off x="-108826" y="205939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Inlet</a:t>
            </a:r>
            <a:r>
              <a:rPr lang="en-GB" dirty="0"/>
              <a:t> Liquid N</a:t>
            </a:r>
            <a:r>
              <a:rPr lang="en-GB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A88671-B421-4F4F-834E-A6CF123AA205}"/>
              </a:ext>
            </a:extLst>
          </p:cNvPr>
          <p:cNvSpPr txBox="1"/>
          <p:nvPr/>
        </p:nvSpPr>
        <p:spPr>
          <a:xfrm>
            <a:off x="-41281" y="2484960"/>
            <a:ext cx="182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Outlet</a:t>
            </a:r>
            <a:r>
              <a:rPr lang="en-GB" dirty="0"/>
              <a:t> (cold gas)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1EE8CC-98F2-4DFE-AEBC-DCE1B85F109A}"/>
              </a:ext>
            </a:extLst>
          </p:cNvPr>
          <p:cNvSpPr txBox="1"/>
          <p:nvPr/>
        </p:nvSpPr>
        <p:spPr>
          <a:xfrm>
            <a:off x="3427351" y="2059393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E64E2B-5FDA-4C7A-80F4-174AC1CC2547}"/>
              </a:ext>
            </a:extLst>
          </p:cNvPr>
          <p:cNvSpPr txBox="1"/>
          <p:nvPr/>
        </p:nvSpPr>
        <p:spPr>
          <a:xfrm>
            <a:off x="4007585" y="2014137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0B5078-3A46-4A78-8424-F9EB92F782D0}"/>
              </a:ext>
            </a:extLst>
          </p:cNvPr>
          <p:cNvSpPr txBox="1"/>
          <p:nvPr/>
        </p:nvSpPr>
        <p:spPr>
          <a:xfrm>
            <a:off x="4673547" y="1874727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FA3BCA-F9D9-4A4E-861C-2F7CC4B76B08}"/>
              </a:ext>
            </a:extLst>
          </p:cNvPr>
          <p:cNvCxnSpPr>
            <a:cxnSpLocks/>
          </p:cNvCxnSpPr>
          <p:nvPr/>
        </p:nvCxnSpPr>
        <p:spPr>
          <a:xfrm flipV="1">
            <a:off x="4587819" y="2244059"/>
            <a:ext cx="85728" cy="2409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6A1008B-0866-4067-A27A-83F631E04680}"/>
              </a:ext>
            </a:extLst>
          </p:cNvPr>
          <p:cNvSpPr txBox="1"/>
          <p:nvPr/>
        </p:nvSpPr>
        <p:spPr>
          <a:xfrm>
            <a:off x="6054435" y="1817333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684E67-5E0F-4245-9F2D-360FAE26EE8B}"/>
              </a:ext>
            </a:extLst>
          </p:cNvPr>
          <p:cNvCxnSpPr>
            <a:cxnSpLocks/>
          </p:cNvCxnSpPr>
          <p:nvPr/>
        </p:nvCxnSpPr>
        <p:spPr>
          <a:xfrm flipV="1">
            <a:off x="4868562" y="2186665"/>
            <a:ext cx="1185873" cy="355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8292E8-32B4-44E2-A55B-2B505B314DF8}"/>
              </a:ext>
            </a:extLst>
          </p:cNvPr>
          <p:cNvCxnSpPr>
            <a:cxnSpLocks/>
          </p:cNvCxnSpPr>
          <p:nvPr/>
        </p:nvCxnSpPr>
        <p:spPr>
          <a:xfrm>
            <a:off x="6346023" y="2186665"/>
            <a:ext cx="1367957" cy="5641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F19F17E-E9FA-49BC-B41F-5DD79D9D1A36}"/>
              </a:ext>
            </a:extLst>
          </p:cNvPr>
          <p:cNvSpPr txBox="1"/>
          <p:nvPr/>
        </p:nvSpPr>
        <p:spPr>
          <a:xfrm>
            <a:off x="6195180" y="4517441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7ECC99F-17D4-4BEE-BFD9-8BD06AA75797}"/>
              </a:ext>
            </a:extLst>
          </p:cNvPr>
          <p:cNvCxnSpPr>
            <a:cxnSpLocks/>
          </p:cNvCxnSpPr>
          <p:nvPr/>
        </p:nvCxnSpPr>
        <p:spPr>
          <a:xfrm flipV="1">
            <a:off x="6496866" y="2927605"/>
            <a:ext cx="1217114" cy="15898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D250777-62A0-4B9A-ABC8-3D00724CB79A}"/>
              </a:ext>
            </a:extLst>
          </p:cNvPr>
          <p:cNvSpPr txBox="1"/>
          <p:nvPr/>
        </p:nvSpPr>
        <p:spPr>
          <a:xfrm>
            <a:off x="7713980" y="414810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9CAEEAF-751D-45E7-9DE7-5A0B7FD1D186}"/>
              </a:ext>
            </a:extLst>
          </p:cNvPr>
          <p:cNvCxnSpPr>
            <a:cxnSpLocks/>
          </p:cNvCxnSpPr>
          <p:nvPr/>
        </p:nvCxnSpPr>
        <p:spPr>
          <a:xfrm flipV="1">
            <a:off x="8015666" y="3657600"/>
            <a:ext cx="163484" cy="490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C1D1722-9E1C-49DC-85E9-0CC0C138BC4B}"/>
              </a:ext>
            </a:extLst>
          </p:cNvPr>
          <p:cNvSpPr txBox="1"/>
          <p:nvPr/>
        </p:nvSpPr>
        <p:spPr>
          <a:xfrm>
            <a:off x="8660989" y="404575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88DEBB-F243-4C1A-9363-17795B275431}"/>
              </a:ext>
            </a:extLst>
          </p:cNvPr>
          <p:cNvCxnSpPr>
            <a:cxnSpLocks/>
          </p:cNvCxnSpPr>
          <p:nvPr/>
        </p:nvCxnSpPr>
        <p:spPr>
          <a:xfrm flipV="1">
            <a:off x="8962675" y="3555241"/>
            <a:ext cx="163484" cy="490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BEFBDB-FFEC-486B-866E-419BE4F7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82" y="906514"/>
            <a:ext cx="10286036" cy="5432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B174A-D42C-4DCA-8442-860E70D72D14}"/>
              </a:ext>
            </a:extLst>
          </p:cNvPr>
          <p:cNvSpPr txBox="1"/>
          <p:nvPr/>
        </p:nvSpPr>
        <p:spPr>
          <a:xfrm>
            <a:off x="8829675" y="1519535"/>
            <a:ext cx="17452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CCR attachment </a:t>
            </a:r>
          </a:p>
          <a:p>
            <a:r>
              <a:rPr lang="en-GB" dirty="0"/>
              <a:t>Preparation area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DDD93-DC6D-4F90-916D-867E5B6B49D1}"/>
              </a:ext>
            </a:extLst>
          </p:cNvPr>
          <p:cNvCxnSpPr>
            <a:cxnSpLocks/>
          </p:cNvCxnSpPr>
          <p:nvPr/>
        </p:nvCxnSpPr>
        <p:spPr>
          <a:xfrm flipH="1">
            <a:off x="8496300" y="2165866"/>
            <a:ext cx="333375" cy="79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215724-7399-4A41-9D7B-D53B62984304}"/>
              </a:ext>
            </a:extLst>
          </p:cNvPr>
          <p:cNvSpPr txBox="1"/>
          <p:nvPr/>
        </p:nvSpPr>
        <p:spPr>
          <a:xfrm>
            <a:off x="6191251" y="472781"/>
            <a:ext cx="1745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Nozzle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72458-276E-485C-BECE-4F00AD18EF34}"/>
              </a:ext>
            </a:extLst>
          </p:cNvPr>
          <p:cNvCxnSpPr>
            <a:cxnSpLocks/>
          </p:cNvCxnSpPr>
          <p:nvPr/>
        </p:nvCxnSpPr>
        <p:spPr>
          <a:xfrm flipH="1">
            <a:off x="6096000" y="842113"/>
            <a:ext cx="95251" cy="45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D5B87C-CDEB-48ED-80F7-B6944FBDC67F}"/>
              </a:ext>
            </a:extLst>
          </p:cNvPr>
          <p:cNvSpPr txBox="1"/>
          <p:nvPr/>
        </p:nvSpPr>
        <p:spPr>
          <a:xfrm>
            <a:off x="1883740" y="472781"/>
            <a:ext cx="1745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PID 1 &amp; 2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1398FE-92AD-4905-BEDA-B6D21A35FB10}"/>
              </a:ext>
            </a:extLst>
          </p:cNvPr>
          <p:cNvCxnSpPr>
            <a:cxnSpLocks/>
          </p:cNvCxnSpPr>
          <p:nvPr/>
        </p:nvCxnSpPr>
        <p:spPr>
          <a:xfrm>
            <a:off x="3629027" y="842113"/>
            <a:ext cx="266698" cy="5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89E7A4-E503-41E0-941B-9A2BCAAF6B0D}"/>
              </a:ext>
            </a:extLst>
          </p:cNvPr>
          <p:cNvSpPr txBox="1"/>
          <p:nvPr/>
        </p:nvSpPr>
        <p:spPr>
          <a:xfrm>
            <a:off x="487223" y="1253609"/>
            <a:ext cx="1745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Picolog</a:t>
            </a:r>
            <a:r>
              <a:rPr lang="en-GB" dirty="0"/>
              <a:t> TC-08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11349-5E4D-434B-A2AF-5A40C27FFAE2}"/>
              </a:ext>
            </a:extLst>
          </p:cNvPr>
          <p:cNvCxnSpPr>
            <a:cxnSpLocks/>
          </p:cNvCxnSpPr>
          <p:nvPr/>
        </p:nvCxnSpPr>
        <p:spPr>
          <a:xfrm>
            <a:off x="2232509" y="1622941"/>
            <a:ext cx="615466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8CD6EB-A12A-4F70-B680-90E307FD419D}"/>
              </a:ext>
            </a:extLst>
          </p:cNvPr>
          <p:cNvSpPr txBox="1"/>
          <p:nvPr/>
        </p:nvSpPr>
        <p:spPr>
          <a:xfrm>
            <a:off x="553898" y="3059668"/>
            <a:ext cx="1745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Computer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5E649D-1A64-4D37-B67F-6231C1FE6C53}"/>
              </a:ext>
            </a:extLst>
          </p:cNvPr>
          <p:cNvCxnSpPr>
            <a:cxnSpLocks/>
          </p:cNvCxnSpPr>
          <p:nvPr/>
        </p:nvCxnSpPr>
        <p:spPr>
          <a:xfrm>
            <a:off x="2299184" y="3429000"/>
            <a:ext cx="548791" cy="9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67B3B-7CC4-46CF-8883-96AA91F1CBD4}"/>
              </a:ext>
            </a:extLst>
          </p:cNvPr>
          <p:cNvSpPr txBox="1"/>
          <p:nvPr/>
        </p:nvSpPr>
        <p:spPr>
          <a:xfrm>
            <a:off x="9582150" y="3543348"/>
            <a:ext cx="22669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Sliding table Cryogenic Dewar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644692-D976-402D-ABA3-56EDA017C953}"/>
              </a:ext>
            </a:extLst>
          </p:cNvPr>
          <p:cNvCxnSpPr>
            <a:cxnSpLocks/>
          </p:cNvCxnSpPr>
          <p:nvPr/>
        </p:nvCxnSpPr>
        <p:spPr>
          <a:xfrm flipH="1">
            <a:off x="8639175" y="4189679"/>
            <a:ext cx="942976" cy="62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9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9B9E9-AB7E-4B37-AC58-1534EF4616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7" y="254643"/>
            <a:ext cx="11191625" cy="6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41B826-2144-407D-AE4F-D3747EE9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10" y="916675"/>
            <a:ext cx="4358090" cy="5653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556C1-E2E5-4E68-BD63-A7847FC35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" y="602350"/>
            <a:ext cx="3862670" cy="591282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2D88C71-410C-434E-BED0-DCAC5F317633}"/>
              </a:ext>
            </a:extLst>
          </p:cNvPr>
          <p:cNvSpPr/>
          <p:nvPr/>
        </p:nvSpPr>
        <p:spPr>
          <a:xfrm>
            <a:off x="2465075" y="2852524"/>
            <a:ext cx="171286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2E07E5-F656-427F-B2CD-87C2C0C55DDA}"/>
              </a:ext>
            </a:extLst>
          </p:cNvPr>
          <p:cNvSpPr/>
          <p:nvPr/>
        </p:nvSpPr>
        <p:spPr>
          <a:xfrm>
            <a:off x="2636361" y="1898493"/>
            <a:ext cx="171286" cy="1714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2D931C-3BAC-47A1-8324-F34FBDADEF59}"/>
              </a:ext>
            </a:extLst>
          </p:cNvPr>
          <p:cNvSpPr/>
          <p:nvPr/>
        </p:nvSpPr>
        <p:spPr>
          <a:xfrm>
            <a:off x="9624431" y="2252538"/>
            <a:ext cx="171286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E6B430-56CB-4A99-BC9E-FC71C7D00D00}"/>
              </a:ext>
            </a:extLst>
          </p:cNvPr>
          <p:cNvSpPr/>
          <p:nvPr/>
        </p:nvSpPr>
        <p:spPr>
          <a:xfrm>
            <a:off x="9624431" y="1898493"/>
            <a:ext cx="171286" cy="1714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BC98B6-5985-42A1-A521-28FB3436E2AE}"/>
              </a:ext>
            </a:extLst>
          </p:cNvPr>
          <p:cNvSpPr/>
          <p:nvPr/>
        </p:nvSpPr>
        <p:spPr>
          <a:xfrm>
            <a:off x="2401721" y="516625"/>
            <a:ext cx="171286" cy="1714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38A81-939B-44BD-8836-05D7CB1260AB}"/>
              </a:ext>
            </a:extLst>
          </p:cNvPr>
          <p:cNvSpPr/>
          <p:nvPr/>
        </p:nvSpPr>
        <p:spPr>
          <a:xfrm>
            <a:off x="5619996" y="4069362"/>
            <a:ext cx="171286" cy="1714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38DE0E-DA4C-41D6-86BD-247CB0FBF995}"/>
              </a:ext>
            </a:extLst>
          </p:cNvPr>
          <p:cNvSpPr/>
          <p:nvPr/>
        </p:nvSpPr>
        <p:spPr>
          <a:xfrm>
            <a:off x="9632440" y="1175264"/>
            <a:ext cx="171286" cy="1714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94102-3954-46C4-91CC-197743E4E31C}"/>
              </a:ext>
            </a:extLst>
          </p:cNvPr>
          <p:cNvSpPr/>
          <p:nvPr/>
        </p:nvSpPr>
        <p:spPr>
          <a:xfrm>
            <a:off x="9632440" y="2627621"/>
            <a:ext cx="171286" cy="17145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CDB46C-7D5D-4793-B243-E9ED303A207E}"/>
              </a:ext>
            </a:extLst>
          </p:cNvPr>
          <p:cNvSpPr/>
          <p:nvPr/>
        </p:nvSpPr>
        <p:spPr>
          <a:xfrm>
            <a:off x="1668214" y="4983850"/>
            <a:ext cx="171286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73FA23-14D0-4F92-AAE6-21E8AC145EB2}"/>
              </a:ext>
            </a:extLst>
          </p:cNvPr>
          <p:cNvSpPr/>
          <p:nvPr/>
        </p:nvSpPr>
        <p:spPr>
          <a:xfrm>
            <a:off x="9628969" y="3295650"/>
            <a:ext cx="171286" cy="1714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A02FBB-848C-45D7-8968-306912586E53}"/>
              </a:ext>
            </a:extLst>
          </p:cNvPr>
          <p:cNvSpPr/>
          <p:nvPr/>
        </p:nvSpPr>
        <p:spPr>
          <a:xfrm>
            <a:off x="2279153" y="1557125"/>
            <a:ext cx="171286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A8B0CA-7B44-4BB5-9FC1-3488F9009FEF}"/>
              </a:ext>
            </a:extLst>
          </p:cNvPr>
          <p:cNvSpPr/>
          <p:nvPr/>
        </p:nvSpPr>
        <p:spPr>
          <a:xfrm>
            <a:off x="5619996" y="2264900"/>
            <a:ext cx="171286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6804FB-ED95-4E54-A988-243A70E08707}"/>
              </a:ext>
            </a:extLst>
          </p:cNvPr>
          <p:cNvSpPr/>
          <p:nvPr/>
        </p:nvSpPr>
        <p:spPr>
          <a:xfrm>
            <a:off x="9635911" y="1519025"/>
            <a:ext cx="171286" cy="1714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BE3B19-AC22-43AA-BCCA-753DA3F4F139}"/>
              </a:ext>
            </a:extLst>
          </p:cNvPr>
          <p:cNvSpPr/>
          <p:nvPr/>
        </p:nvSpPr>
        <p:spPr>
          <a:xfrm>
            <a:off x="9632440" y="3009393"/>
            <a:ext cx="171286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68C176-6F4F-476F-BFA3-D948DFF44E78}"/>
              </a:ext>
            </a:extLst>
          </p:cNvPr>
          <p:cNvCxnSpPr>
            <a:cxnSpLocks/>
          </p:cNvCxnSpPr>
          <p:nvPr/>
        </p:nvCxnSpPr>
        <p:spPr>
          <a:xfrm>
            <a:off x="9255033" y="180975"/>
            <a:ext cx="58325" cy="6524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67FBB3-49A2-4A5B-93FF-68AB1B920BC4}"/>
              </a:ext>
            </a:extLst>
          </p:cNvPr>
          <p:cNvSpPr txBox="1"/>
          <p:nvPr/>
        </p:nvSpPr>
        <p:spPr>
          <a:xfrm>
            <a:off x="9816722" y="106182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K,</a:t>
            </a:r>
            <a:r>
              <a:rPr lang="en-GB" dirty="0"/>
              <a:t>   Copper block 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AA3ADA-65F8-47BC-A7B5-AC3B4032B4DE}"/>
              </a:ext>
            </a:extLst>
          </p:cNvPr>
          <p:cNvSpPr txBox="1"/>
          <p:nvPr/>
        </p:nvSpPr>
        <p:spPr>
          <a:xfrm>
            <a:off x="9816722" y="1406009"/>
            <a:ext cx="116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T,</a:t>
            </a:r>
            <a:r>
              <a:rPr lang="en-GB" dirty="0"/>
              <a:t>    Nozzle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3A6F14-D33E-404F-AF5F-7E91C3610711}"/>
              </a:ext>
            </a:extLst>
          </p:cNvPr>
          <p:cNvSpPr txBox="1"/>
          <p:nvPr/>
        </p:nvSpPr>
        <p:spPr>
          <a:xfrm>
            <a:off x="9816722" y="1774784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T,</a:t>
            </a:r>
            <a:r>
              <a:rPr lang="en-GB" dirty="0"/>
              <a:t>    Dewar top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B02BF-F609-4D84-8789-528248A4C083}"/>
              </a:ext>
            </a:extLst>
          </p:cNvPr>
          <p:cNvSpPr txBox="1"/>
          <p:nvPr/>
        </p:nvSpPr>
        <p:spPr>
          <a:xfrm>
            <a:off x="9829718" y="2132184"/>
            <a:ext cx="201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T,</a:t>
            </a:r>
            <a:r>
              <a:rPr lang="en-GB" dirty="0"/>
              <a:t>    Dewar bottom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B7C22-003D-4238-BAA9-844542A004CC}"/>
              </a:ext>
            </a:extLst>
          </p:cNvPr>
          <p:cNvSpPr txBox="1"/>
          <p:nvPr/>
        </p:nvSpPr>
        <p:spPr>
          <a:xfrm>
            <a:off x="9842714" y="2852524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T,</a:t>
            </a:r>
            <a:r>
              <a:rPr lang="en-GB" dirty="0"/>
              <a:t>    Ethane top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894419-8532-434F-8E24-44869A051A70}"/>
              </a:ext>
            </a:extLst>
          </p:cNvPr>
          <p:cNvSpPr txBox="1"/>
          <p:nvPr/>
        </p:nvSpPr>
        <p:spPr>
          <a:xfrm>
            <a:off x="9846185" y="2495124"/>
            <a:ext cx="206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T,</a:t>
            </a:r>
            <a:r>
              <a:rPr lang="en-GB" dirty="0"/>
              <a:t>    Ethane bottom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0D5C51-8388-468A-AFB6-D5F058694CD4}"/>
              </a:ext>
            </a:extLst>
          </p:cNvPr>
          <p:cNvSpPr txBox="1"/>
          <p:nvPr/>
        </p:nvSpPr>
        <p:spPr>
          <a:xfrm>
            <a:off x="9868706" y="3204384"/>
            <a:ext cx="219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T,</a:t>
            </a:r>
            <a:r>
              <a:rPr lang="en-GB" dirty="0"/>
              <a:t>    6kg copper block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ECF1D3-B206-4EF0-8F5F-1146CA0DB2C8}"/>
              </a:ext>
            </a:extLst>
          </p:cNvPr>
          <p:cNvSpPr/>
          <p:nvPr/>
        </p:nvSpPr>
        <p:spPr>
          <a:xfrm>
            <a:off x="9543243" y="2195515"/>
            <a:ext cx="2526142" cy="10431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6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992644-73A4-477A-A7F3-FE3E5050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44" y="960700"/>
            <a:ext cx="9391944" cy="53764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D256AC-9B82-4C10-87E0-5557F2A666E7}"/>
              </a:ext>
            </a:extLst>
          </p:cNvPr>
          <p:cNvSpPr/>
          <p:nvPr/>
        </p:nvSpPr>
        <p:spPr>
          <a:xfrm rot="5400000">
            <a:off x="1960703" y="966127"/>
            <a:ext cx="538221" cy="16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95FB9-E2BA-4471-8BE9-49589ECBE081}"/>
              </a:ext>
            </a:extLst>
          </p:cNvPr>
          <p:cNvSpPr/>
          <p:nvPr/>
        </p:nvSpPr>
        <p:spPr>
          <a:xfrm>
            <a:off x="2091641" y="1316260"/>
            <a:ext cx="241984" cy="1826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1A268-9365-42A4-85B1-B0C6CA9630E6}"/>
              </a:ext>
            </a:extLst>
          </p:cNvPr>
          <p:cNvSpPr txBox="1"/>
          <p:nvPr/>
        </p:nvSpPr>
        <p:spPr>
          <a:xfrm>
            <a:off x="1278256" y="415592"/>
            <a:ext cx="43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</a:t>
            </a:r>
            <a:r>
              <a:rPr lang="en-GB" dirty="0" err="1"/>
              <a:t>Labview</a:t>
            </a:r>
            <a:r>
              <a:rPr lang="en-GB" dirty="0"/>
              <a:t> T recording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6F915-EE6A-41C5-934B-A58EA5C56A9C}"/>
              </a:ext>
            </a:extLst>
          </p:cNvPr>
          <p:cNvSpPr/>
          <p:nvPr/>
        </p:nvSpPr>
        <p:spPr>
          <a:xfrm>
            <a:off x="1906806" y="2011585"/>
            <a:ext cx="2303243" cy="5125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2D64A-C151-4399-B76D-7F88AD3F821F}"/>
              </a:ext>
            </a:extLst>
          </p:cNvPr>
          <p:cNvSpPr txBox="1"/>
          <p:nvPr/>
        </p:nvSpPr>
        <p:spPr>
          <a:xfrm>
            <a:off x="2583081" y="2667456"/>
            <a:ext cx="43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Log file</a:t>
            </a:r>
          </a:p>
        </p:txBody>
      </p:sp>
    </p:spTree>
    <p:extLst>
      <p:ext uri="{BB962C8B-B14F-4D97-AF65-F5344CB8AC3E}">
        <p14:creationId xmlns:p14="http://schemas.microsoft.com/office/powerpoint/2010/main" val="198628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7398F-7116-4836-B4F1-70621D56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542925"/>
            <a:ext cx="2952750" cy="577215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1B3F87D-B1C0-498F-88FB-19629B0AB011}"/>
              </a:ext>
            </a:extLst>
          </p:cNvPr>
          <p:cNvSpPr/>
          <p:nvPr/>
        </p:nvSpPr>
        <p:spPr>
          <a:xfrm rot="6431127">
            <a:off x="6114290" y="1141695"/>
            <a:ext cx="530487" cy="683089"/>
          </a:xfrm>
          <a:prstGeom prst="arc">
            <a:avLst/>
          </a:prstGeom>
          <a:ln w="28575">
            <a:solidFill>
              <a:srgbClr val="FFFF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28E00-2D47-46BC-AE83-7D87260505AD}"/>
              </a:ext>
            </a:extLst>
          </p:cNvPr>
          <p:cNvSpPr txBox="1"/>
          <p:nvPr/>
        </p:nvSpPr>
        <p:spPr>
          <a:xfrm>
            <a:off x="6493079" y="1929469"/>
            <a:ext cx="75347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 step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766476-8564-4EAF-AF10-F2F6982156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01163" y="1736641"/>
            <a:ext cx="15747" cy="805223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4F5418-2A23-4BDF-B1DD-A0B2FA05149E}"/>
              </a:ext>
            </a:extLst>
          </p:cNvPr>
          <p:cNvGrpSpPr/>
          <p:nvPr/>
        </p:nvGrpSpPr>
        <p:grpSpPr>
          <a:xfrm>
            <a:off x="4014824" y="293615"/>
            <a:ext cx="3731520" cy="6041348"/>
            <a:chOff x="4014824" y="293615"/>
            <a:chExt cx="3731520" cy="604134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F54A2E8-0466-4966-81A4-716AC26C2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547" y="293615"/>
              <a:ext cx="3629797" cy="584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9D16F7-C2A7-4C10-8AC1-5E78CC4047A7}"/>
                </a:ext>
              </a:extLst>
            </p:cNvPr>
            <p:cNvSpPr/>
            <p:nvPr/>
          </p:nvSpPr>
          <p:spPr>
            <a:xfrm>
              <a:off x="5977217" y="3244334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 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B374F5-6A09-4C07-B0F7-F2F356A43EE5}"/>
                </a:ext>
              </a:extLst>
            </p:cNvPr>
            <p:cNvSpPr/>
            <p:nvPr/>
          </p:nvSpPr>
          <p:spPr>
            <a:xfrm>
              <a:off x="6773875" y="1089965"/>
              <a:ext cx="870509" cy="1569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24847F-BD63-439C-B109-99241A203071}"/>
                </a:ext>
              </a:extLst>
            </p:cNvPr>
            <p:cNvSpPr/>
            <p:nvPr/>
          </p:nvSpPr>
          <p:spPr>
            <a:xfrm>
              <a:off x="4014824" y="1075335"/>
              <a:ext cx="870509" cy="2816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513A3-FF26-4C1C-A16C-3846272A9407}"/>
                </a:ext>
              </a:extLst>
            </p:cNvPr>
            <p:cNvSpPr/>
            <p:nvPr/>
          </p:nvSpPr>
          <p:spPr>
            <a:xfrm>
              <a:off x="6751930" y="4198926"/>
              <a:ext cx="870509" cy="2136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09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Viny\AppData\Local\Microsoft\Windows\INetCache\Content.MSO\2B5B2489.tmp">
            <a:extLst>
              <a:ext uri="{FF2B5EF4-FFF2-40B4-BE49-F238E27FC236}">
                <a16:creationId xmlns:a16="http://schemas.microsoft.com/office/drawing/2014/main" id="{C78CBA41-783C-47BF-8F13-1EC513F60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77" y="154622"/>
            <a:ext cx="5731510" cy="654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94F5418-2A23-4BDF-B1DD-A0B2FA05149E}"/>
              </a:ext>
            </a:extLst>
          </p:cNvPr>
          <p:cNvGrpSpPr/>
          <p:nvPr/>
        </p:nvGrpSpPr>
        <p:grpSpPr>
          <a:xfrm>
            <a:off x="7810151" y="1493240"/>
            <a:ext cx="1711354" cy="2601864"/>
            <a:chOff x="4014824" y="293615"/>
            <a:chExt cx="3731520" cy="604134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F54A2E8-0466-4966-81A4-716AC26C2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547" y="293615"/>
              <a:ext cx="3629797" cy="584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9D16F7-C2A7-4C10-8AC1-5E78CC4047A7}"/>
                </a:ext>
              </a:extLst>
            </p:cNvPr>
            <p:cNvSpPr/>
            <p:nvPr/>
          </p:nvSpPr>
          <p:spPr>
            <a:xfrm>
              <a:off x="5977217" y="3244334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 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B374F5-6A09-4C07-B0F7-F2F356A43EE5}"/>
                </a:ext>
              </a:extLst>
            </p:cNvPr>
            <p:cNvSpPr/>
            <p:nvPr/>
          </p:nvSpPr>
          <p:spPr>
            <a:xfrm>
              <a:off x="6773875" y="1089965"/>
              <a:ext cx="870509" cy="1569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24847F-BD63-439C-B109-99241A203071}"/>
                </a:ext>
              </a:extLst>
            </p:cNvPr>
            <p:cNvSpPr/>
            <p:nvPr/>
          </p:nvSpPr>
          <p:spPr>
            <a:xfrm>
              <a:off x="4014824" y="1075335"/>
              <a:ext cx="870509" cy="2816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513A3-FF26-4C1C-A16C-3846272A9407}"/>
                </a:ext>
              </a:extLst>
            </p:cNvPr>
            <p:cNvSpPr/>
            <p:nvPr/>
          </p:nvSpPr>
          <p:spPr>
            <a:xfrm>
              <a:off x="6751930" y="4198926"/>
              <a:ext cx="870509" cy="2136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9417ED1E-F526-4FCD-8FAB-74FCA3E112E9}"/>
              </a:ext>
            </a:extLst>
          </p:cNvPr>
          <p:cNvSpPr/>
          <p:nvPr/>
        </p:nvSpPr>
        <p:spPr>
          <a:xfrm>
            <a:off x="9080505" y="1829908"/>
            <a:ext cx="184558" cy="1677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BCC7ED-49E9-46CC-940E-C5C5905FAC27}"/>
              </a:ext>
            </a:extLst>
          </p:cNvPr>
          <p:cNvSpPr/>
          <p:nvPr/>
        </p:nvSpPr>
        <p:spPr>
          <a:xfrm>
            <a:off x="8368846" y="3635134"/>
            <a:ext cx="184558" cy="1677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A5049-D826-420F-8872-A57AFD0F9A48}"/>
              </a:ext>
            </a:extLst>
          </p:cNvPr>
          <p:cNvSpPr txBox="1"/>
          <p:nvPr/>
        </p:nvSpPr>
        <p:spPr>
          <a:xfrm>
            <a:off x="9203222" y="1729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47F41-F17E-40C6-9DEF-A10076C0D530}"/>
              </a:ext>
            </a:extLst>
          </p:cNvPr>
          <p:cNvSpPr txBox="1"/>
          <p:nvPr/>
        </p:nvSpPr>
        <p:spPr>
          <a:xfrm>
            <a:off x="8105243" y="35343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382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indoor, red, sitting&#10;&#10;Description automatically generated">
            <a:extLst>
              <a:ext uri="{FF2B5EF4-FFF2-40B4-BE49-F238E27FC236}">
                <a16:creationId xmlns:a16="http://schemas.microsoft.com/office/drawing/2014/main" id="{B91521E4-7943-4C0B-B854-505E6157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50" y="1214324"/>
            <a:ext cx="3826764" cy="5102352"/>
          </a:xfrm>
          <a:prstGeom prst="rect">
            <a:avLst/>
          </a:prstGeom>
        </p:spPr>
      </p:pic>
      <p:pic>
        <p:nvPicPr>
          <p:cNvPr id="7" name="Picture 6" descr="A picture containing indoor, table, sitting, desk&#10;&#10;Description automatically generated">
            <a:extLst>
              <a:ext uri="{FF2B5EF4-FFF2-40B4-BE49-F238E27FC236}">
                <a16:creationId xmlns:a16="http://schemas.microsoft.com/office/drawing/2014/main" id="{8E1A40B1-FC30-4C61-AD86-35804792A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5" y="1214324"/>
            <a:ext cx="3826765" cy="5102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2F2770-BA81-49E0-ADB7-32959664DC7E}"/>
              </a:ext>
            </a:extLst>
          </p:cNvPr>
          <p:cNvSpPr txBox="1"/>
          <p:nvPr/>
        </p:nvSpPr>
        <p:spPr>
          <a:xfrm>
            <a:off x="1617560" y="541324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</a:t>
            </a:r>
            <a:r>
              <a:rPr lang="en-GB" sz="2000" baseline="-25000" dirty="0"/>
              <a:t>2 </a:t>
            </a:r>
            <a:r>
              <a:rPr lang="en-GB" sz="2000" dirty="0"/>
              <a:t>Regulator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89EF7-2ABC-4E50-AF60-1ABDC88022C4}"/>
              </a:ext>
            </a:extLst>
          </p:cNvPr>
          <p:cNvSpPr txBox="1"/>
          <p:nvPr/>
        </p:nvSpPr>
        <p:spPr>
          <a:xfrm>
            <a:off x="6856782" y="541324"/>
            <a:ext cx="2250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</a:t>
            </a:r>
            <a:r>
              <a:rPr lang="en-GB" sz="2000" baseline="-25000" dirty="0"/>
              <a:t>2</a:t>
            </a:r>
            <a:r>
              <a:rPr lang="en-GB" sz="2000" dirty="0"/>
              <a:t>H</a:t>
            </a:r>
            <a:r>
              <a:rPr lang="en-GB" sz="2000" baseline="-25000" dirty="0"/>
              <a:t>6</a:t>
            </a:r>
            <a:r>
              <a:rPr lang="en-GB" sz="2000" dirty="0"/>
              <a:t> Regulator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FE97A-8CB5-4408-8163-BE8E90C32D33}"/>
              </a:ext>
            </a:extLst>
          </p:cNvPr>
          <p:cNvSpPr txBox="1"/>
          <p:nvPr/>
        </p:nvSpPr>
        <p:spPr>
          <a:xfrm>
            <a:off x="2666570" y="467823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8069D-6446-49F2-86A3-0D6EA913FCAD}"/>
              </a:ext>
            </a:extLst>
          </p:cNvPr>
          <p:cNvSpPr txBox="1"/>
          <p:nvPr/>
        </p:nvSpPr>
        <p:spPr>
          <a:xfrm>
            <a:off x="6937428" y="4706273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77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2D384-0456-406A-809B-36E1D7F9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4" y="1169895"/>
            <a:ext cx="5190564" cy="252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A39D3-8C1B-49D0-83A3-5D95548BA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1732" y="2430909"/>
            <a:ext cx="5190564" cy="252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C1172-BB5D-47C7-A261-3331DC52F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0382" y="2430909"/>
            <a:ext cx="5190564" cy="2522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A3D92-F09E-4A38-9932-C5259F830F39}"/>
              </a:ext>
            </a:extLst>
          </p:cNvPr>
          <p:cNvSpPr txBox="1"/>
          <p:nvPr/>
        </p:nvSpPr>
        <p:spPr>
          <a:xfrm>
            <a:off x="1169596" y="298044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</a:t>
            </a:r>
            <a:r>
              <a:rPr lang="en-GB" sz="2000" baseline="-25000" dirty="0"/>
              <a:t>2 </a:t>
            </a:r>
            <a:r>
              <a:rPr lang="en-GB" sz="2000" dirty="0"/>
              <a:t>Regulator (bottle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EB1FA-7163-4E69-B747-2F344C7ECA75}"/>
              </a:ext>
            </a:extLst>
          </p:cNvPr>
          <p:cNvSpPr txBox="1"/>
          <p:nvPr/>
        </p:nvSpPr>
        <p:spPr>
          <a:xfrm>
            <a:off x="6499764" y="216852"/>
            <a:ext cx="171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</a:t>
            </a:r>
            <a:r>
              <a:rPr lang="en-GB" sz="2000" baseline="-25000" dirty="0"/>
              <a:t>2 </a:t>
            </a:r>
            <a:r>
              <a:rPr lang="en-GB" sz="2000" dirty="0"/>
              <a:t>Regulator (bottle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C1461-72A0-4FF7-9B59-38E3608EFC5E}"/>
              </a:ext>
            </a:extLst>
          </p:cNvPr>
          <p:cNvSpPr txBox="1"/>
          <p:nvPr/>
        </p:nvSpPr>
        <p:spPr>
          <a:xfrm>
            <a:off x="9370343" y="370740"/>
            <a:ext cx="2250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</a:t>
            </a:r>
            <a:r>
              <a:rPr lang="en-GB" sz="2000" baseline="-25000" dirty="0"/>
              <a:t>2</a:t>
            </a:r>
            <a:r>
              <a:rPr lang="en-GB" sz="2000" dirty="0"/>
              <a:t>H</a:t>
            </a:r>
            <a:r>
              <a:rPr lang="en-GB" sz="2000" baseline="-25000" dirty="0"/>
              <a:t>6</a:t>
            </a:r>
            <a:r>
              <a:rPr lang="en-GB" sz="2000" dirty="0"/>
              <a:t> Regulator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446A2-AF1F-4090-B45A-D1DEF9124CB1}"/>
              </a:ext>
            </a:extLst>
          </p:cNvPr>
          <p:cNvSpPr txBox="1"/>
          <p:nvPr/>
        </p:nvSpPr>
        <p:spPr>
          <a:xfrm>
            <a:off x="3497080" y="2246243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F2AB4-439C-4EC8-9E66-36709B294E9E}"/>
              </a:ext>
            </a:extLst>
          </p:cNvPr>
          <p:cNvSpPr txBox="1"/>
          <p:nvPr/>
        </p:nvSpPr>
        <p:spPr>
          <a:xfrm>
            <a:off x="7743307" y="3507257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5B44-B441-4B99-8290-2B99FA3D802F}"/>
              </a:ext>
            </a:extLst>
          </p:cNvPr>
          <p:cNvSpPr txBox="1"/>
          <p:nvPr/>
        </p:nvSpPr>
        <p:spPr>
          <a:xfrm>
            <a:off x="11056423" y="3959653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9AEA1-21B5-4BA2-8E1A-41E858A3FA4B}"/>
              </a:ext>
            </a:extLst>
          </p:cNvPr>
          <p:cNvSpPr/>
          <p:nvPr/>
        </p:nvSpPr>
        <p:spPr>
          <a:xfrm>
            <a:off x="1647307" y="4232835"/>
            <a:ext cx="2151459" cy="107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BS3 connector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BS4 connector</a:t>
            </a:r>
          </a:p>
        </p:txBody>
      </p:sp>
    </p:spTree>
    <p:extLst>
      <p:ext uri="{BB962C8B-B14F-4D97-AF65-F5344CB8AC3E}">
        <p14:creationId xmlns:p14="http://schemas.microsoft.com/office/powerpoint/2010/main" val="253403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8FE77-1255-4889-B481-240432C9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81000"/>
            <a:ext cx="58674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AAAC9-36D6-4D15-A700-C3601E096830}"/>
              </a:ext>
            </a:extLst>
          </p:cNvPr>
          <p:cNvSpPr txBox="1"/>
          <p:nvPr/>
        </p:nvSpPr>
        <p:spPr>
          <a:xfrm>
            <a:off x="6200342" y="477731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95781D-9290-4299-89FB-12CED7460958}"/>
              </a:ext>
            </a:extLst>
          </p:cNvPr>
          <p:cNvCxnSpPr>
            <a:cxnSpLocks/>
          </p:cNvCxnSpPr>
          <p:nvPr/>
        </p:nvCxnSpPr>
        <p:spPr>
          <a:xfrm flipH="1" flipV="1">
            <a:off x="6502028" y="4777318"/>
            <a:ext cx="241761" cy="3417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F0CAA0-04AE-4882-87A9-FC142EC95856}"/>
              </a:ext>
            </a:extLst>
          </p:cNvPr>
          <p:cNvSpPr txBox="1"/>
          <p:nvPr/>
        </p:nvSpPr>
        <p:spPr>
          <a:xfrm>
            <a:off x="4909836" y="430054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B799C-DAA0-480C-84B6-29E3012C5335}"/>
              </a:ext>
            </a:extLst>
          </p:cNvPr>
          <p:cNvSpPr txBox="1"/>
          <p:nvPr/>
        </p:nvSpPr>
        <p:spPr>
          <a:xfrm>
            <a:off x="5215314" y="355252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5E33D-87D5-49FB-9BF9-109F613FA887}"/>
              </a:ext>
            </a:extLst>
          </p:cNvPr>
          <p:cNvCxnSpPr>
            <a:cxnSpLocks/>
          </p:cNvCxnSpPr>
          <p:nvPr/>
        </p:nvCxnSpPr>
        <p:spPr>
          <a:xfrm flipH="1" flipV="1">
            <a:off x="5517000" y="3921857"/>
            <a:ext cx="342429" cy="2409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EF0410-DF28-4263-B67A-643DA69EEDD3}"/>
              </a:ext>
            </a:extLst>
          </p:cNvPr>
          <p:cNvSpPr txBox="1"/>
          <p:nvPr/>
        </p:nvSpPr>
        <p:spPr>
          <a:xfrm>
            <a:off x="5517000" y="244097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3B90E6-E32A-4233-A4B9-8B72316063AA}"/>
              </a:ext>
            </a:extLst>
          </p:cNvPr>
          <p:cNvCxnSpPr>
            <a:cxnSpLocks/>
          </p:cNvCxnSpPr>
          <p:nvPr/>
        </p:nvCxnSpPr>
        <p:spPr>
          <a:xfrm flipH="1">
            <a:off x="5818687" y="2701255"/>
            <a:ext cx="277313" cy="1144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62DC60-544B-4C8C-9172-1439B4E4AEFC}"/>
              </a:ext>
            </a:extLst>
          </p:cNvPr>
          <p:cNvSpPr txBox="1"/>
          <p:nvPr/>
        </p:nvSpPr>
        <p:spPr>
          <a:xfrm>
            <a:off x="7811029" y="270125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3F0844-5317-4792-B14A-6B13DA73FEFF}"/>
              </a:ext>
            </a:extLst>
          </p:cNvPr>
          <p:cNvCxnSpPr>
            <a:cxnSpLocks/>
          </p:cNvCxnSpPr>
          <p:nvPr/>
        </p:nvCxnSpPr>
        <p:spPr>
          <a:xfrm>
            <a:off x="7369143" y="3011648"/>
            <a:ext cx="441886" cy="58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9A72A-17D7-4A40-9A3D-203640C32176}"/>
              </a:ext>
            </a:extLst>
          </p:cNvPr>
          <p:cNvSpPr txBox="1"/>
          <p:nvPr/>
        </p:nvSpPr>
        <p:spPr>
          <a:xfrm>
            <a:off x="7961872" y="4485210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08016C-962F-4BE6-AEF7-CA2C07D97A4D}"/>
              </a:ext>
            </a:extLst>
          </p:cNvPr>
          <p:cNvCxnSpPr>
            <a:cxnSpLocks/>
          </p:cNvCxnSpPr>
          <p:nvPr/>
        </p:nvCxnSpPr>
        <p:spPr>
          <a:xfrm>
            <a:off x="7519986" y="4795603"/>
            <a:ext cx="441886" cy="58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5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2C453-A813-4401-8086-5FB00190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1762893"/>
            <a:ext cx="6858000" cy="33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A803A-DF81-496C-A953-CB16104D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17853" y="2052295"/>
            <a:ext cx="5666764" cy="27534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46EAB-BED7-4EBD-8794-8952C2496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9" y="1564775"/>
            <a:ext cx="7673489" cy="372844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75FE8E-B5C8-470F-A05D-E51DEA28BB02}"/>
              </a:ext>
            </a:extLst>
          </p:cNvPr>
          <p:cNvSpPr/>
          <p:nvPr/>
        </p:nvSpPr>
        <p:spPr>
          <a:xfrm>
            <a:off x="5931017" y="2162695"/>
            <a:ext cx="260058" cy="656006"/>
          </a:xfrm>
          <a:custGeom>
            <a:avLst/>
            <a:gdLst>
              <a:gd name="connsiteX0" fmla="*/ 0 w 335559"/>
              <a:gd name="connsiteY0" fmla="*/ 505004 h 656006"/>
              <a:gd name="connsiteX1" fmla="*/ 209724 w 335559"/>
              <a:gd name="connsiteY1" fmla="*/ 1665 h 656006"/>
              <a:gd name="connsiteX2" fmla="*/ 335559 w 335559"/>
              <a:gd name="connsiteY2" fmla="*/ 656006 h 656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559" h="656006">
                <a:moveTo>
                  <a:pt x="0" y="505004"/>
                </a:moveTo>
                <a:cubicBezTo>
                  <a:pt x="76899" y="240751"/>
                  <a:pt x="153798" y="-23502"/>
                  <a:pt x="209724" y="1665"/>
                </a:cubicBezTo>
                <a:cubicBezTo>
                  <a:pt x="265651" y="26832"/>
                  <a:pt x="313188" y="552542"/>
                  <a:pt x="335559" y="65600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F5BA8-422B-4978-9322-A425BCC75999}"/>
              </a:ext>
            </a:extLst>
          </p:cNvPr>
          <p:cNvSpPr txBox="1"/>
          <p:nvPr/>
        </p:nvSpPr>
        <p:spPr>
          <a:xfrm>
            <a:off x="6199464" y="1735472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5248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746FE-DBDA-4E68-931D-FE18A625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32"/>
            <a:ext cx="12192000" cy="5923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C764C-8C5E-48A8-B07C-7070B89D0666}"/>
              </a:ext>
            </a:extLst>
          </p:cNvPr>
          <p:cNvSpPr txBox="1"/>
          <p:nvPr/>
        </p:nvSpPr>
        <p:spPr>
          <a:xfrm>
            <a:off x="8292966" y="271373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087F-604E-4241-BB4E-FB1AD55C0CBE}"/>
              </a:ext>
            </a:extLst>
          </p:cNvPr>
          <p:cNvSpPr txBox="1"/>
          <p:nvPr/>
        </p:nvSpPr>
        <p:spPr>
          <a:xfrm>
            <a:off x="7061183" y="2344402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4AD4B-862E-498F-A865-EE854D4235D1}"/>
              </a:ext>
            </a:extLst>
          </p:cNvPr>
          <p:cNvSpPr txBox="1"/>
          <p:nvPr/>
        </p:nvSpPr>
        <p:spPr>
          <a:xfrm>
            <a:off x="7677074" y="252906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028ED-67DF-466D-A144-252D7DCF7743}"/>
              </a:ext>
            </a:extLst>
          </p:cNvPr>
          <p:cNvSpPr txBox="1"/>
          <p:nvPr/>
        </p:nvSpPr>
        <p:spPr>
          <a:xfrm>
            <a:off x="5113537" y="4097917"/>
            <a:ext cx="157588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GB" baseline="-25000" dirty="0"/>
              <a:t>2</a:t>
            </a:r>
            <a:r>
              <a:rPr lang="en-GB" dirty="0"/>
              <a:t> pressurized</a:t>
            </a:r>
          </a:p>
          <a:p>
            <a:r>
              <a:rPr lang="en-GB" dirty="0" err="1"/>
              <a:t>Deware</a:t>
            </a:r>
            <a:r>
              <a:rPr lang="en-GB" dirty="0"/>
              <a:t> (200L)</a:t>
            </a:r>
          </a:p>
        </p:txBody>
      </p:sp>
    </p:spTree>
    <p:extLst>
      <p:ext uri="{BB962C8B-B14F-4D97-AF65-F5344CB8AC3E}">
        <p14:creationId xmlns:p14="http://schemas.microsoft.com/office/powerpoint/2010/main" val="388232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109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Vincent.Deguin</dc:creator>
  <cp:lastModifiedBy>Vincent.Deguin</cp:lastModifiedBy>
  <cp:revision>27</cp:revision>
  <dcterms:created xsi:type="dcterms:W3CDTF">2019-12-18T20:45:55Z</dcterms:created>
  <dcterms:modified xsi:type="dcterms:W3CDTF">2020-01-28T16:29:28Z</dcterms:modified>
</cp:coreProperties>
</file>