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 id="2147483771" r:id="rId5"/>
    <p:sldMasterId id="2147483863" r:id="rId6"/>
    <p:sldMasterId id="2147483817" r:id="rId7"/>
    <p:sldMasterId id="2147483927" r:id="rId8"/>
  </p:sldMasterIdLst>
  <p:notesMasterIdLst>
    <p:notesMasterId r:id="rId55"/>
  </p:notesMasterIdLst>
  <p:handoutMasterIdLst>
    <p:handoutMasterId r:id="rId56"/>
  </p:handoutMasterIdLst>
  <p:sldIdLst>
    <p:sldId id="256" r:id="rId9"/>
    <p:sldId id="257" r:id="rId10"/>
    <p:sldId id="316" r:id="rId11"/>
    <p:sldId id="299" r:id="rId12"/>
    <p:sldId id="301" r:id="rId13"/>
    <p:sldId id="300" r:id="rId14"/>
    <p:sldId id="302" r:id="rId15"/>
    <p:sldId id="319" r:id="rId16"/>
    <p:sldId id="321" r:id="rId17"/>
    <p:sldId id="322" r:id="rId18"/>
    <p:sldId id="325" r:id="rId19"/>
    <p:sldId id="328" r:id="rId20"/>
    <p:sldId id="329" r:id="rId21"/>
    <p:sldId id="330" r:id="rId22"/>
    <p:sldId id="331" r:id="rId23"/>
    <p:sldId id="332" r:id="rId24"/>
    <p:sldId id="259" r:id="rId25"/>
    <p:sldId id="260" r:id="rId26"/>
    <p:sldId id="261" r:id="rId27"/>
    <p:sldId id="262" r:id="rId28"/>
    <p:sldId id="317" r:id="rId29"/>
    <p:sldId id="306" r:id="rId30"/>
    <p:sldId id="263" r:id="rId31"/>
    <p:sldId id="305" r:id="rId32"/>
    <p:sldId id="264" r:id="rId33"/>
    <p:sldId id="265" r:id="rId34"/>
    <p:sldId id="267" r:id="rId35"/>
    <p:sldId id="272" r:id="rId36"/>
    <p:sldId id="273" r:id="rId37"/>
    <p:sldId id="307" r:id="rId38"/>
    <p:sldId id="312" r:id="rId39"/>
    <p:sldId id="274" r:id="rId40"/>
    <p:sldId id="320" r:id="rId41"/>
    <p:sldId id="326" r:id="rId42"/>
    <p:sldId id="324" r:id="rId43"/>
    <p:sldId id="280" r:id="rId44"/>
    <p:sldId id="285" r:id="rId45"/>
    <p:sldId id="286" r:id="rId46"/>
    <p:sldId id="287" r:id="rId47"/>
    <p:sldId id="288" r:id="rId48"/>
    <p:sldId id="289" r:id="rId49"/>
    <p:sldId id="290" r:id="rId50"/>
    <p:sldId id="291" r:id="rId51"/>
    <p:sldId id="292" r:id="rId52"/>
    <p:sldId id="304" r:id="rId53"/>
    <p:sldId id="31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92C21D-9C31-DAEC-E611-E76D7525B8BA}" name="Hannah.King" initials="H" userId="S::hlk63@open.ac.uk::a66496f2-2df4-4361-8801-89f9e25bfc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645"/>
    <a:srgbClr val="FFD7FD"/>
    <a:srgbClr val="FF8A76"/>
    <a:srgbClr val="FFB4FF"/>
    <a:srgbClr val="D6FFF2"/>
    <a:srgbClr val="CAD2FF"/>
    <a:srgbClr val="FEE3E9"/>
    <a:srgbClr val="4F9AE9"/>
    <a:srgbClr val="8AFFD7"/>
    <a:srgbClr val="BA8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5A773-642B-DC47-AEC6-67EB9FFDCE53}" v="20" dt="2022-11-18T15:40:00.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notesMaster" Target="notesMasters/notesMaster1.xml"/><Relationship Id="rId63"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6/11/relationships/changesInfo" Target="changesInfos/changesInfo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King" userId="a66496f2-2df4-4361-8801-89f9e25bfccb" providerId="ADAL" clId="{929EEE2E-D4A2-4148-A408-85C8537E46EC}"/>
    <pc:docChg chg="modSld">
      <pc:chgData name="Hannah.King" userId="a66496f2-2df4-4361-8801-89f9e25bfccb" providerId="ADAL" clId="{929EEE2E-D4A2-4148-A408-85C8537E46EC}" dt="2022-11-14T16:24:43.934" v="15" actId="1076"/>
      <pc:docMkLst>
        <pc:docMk/>
      </pc:docMkLst>
      <pc:sldChg chg="modSp mod">
        <pc:chgData name="Hannah.King" userId="a66496f2-2df4-4361-8801-89f9e25bfccb" providerId="ADAL" clId="{929EEE2E-D4A2-4148-A408-85C8537E46EC}" dt="2022-11-14T16:15:12.416" v="12" actId="1036"/>
        <pc:sldMkLst>
          <pc:docMk/>
          <pc:sldMk cId="1480842425" sldId="299"/>
        </pc:sldMkLst>
        <pc:spChg chg="ord">
          <ac:chgData name="Hannah.King" userId="a66496f2-2df4-4361-8801-89f9e25bfccb" providerId="ADAL" clId="{929EEE2E-D4A2-4148-A408-85C8537E46EC}" dt="2022-11-14T16:13:58.925" v="10" actId="13244"/>
          <ac:spMkLst>
            <pc:docMk/>
            <pc:sldMk cId="1480842425" sldId="299"/>
            <ac:spMk id="3" creationId="{EB7A2E7C-71B8-32FE-F741-558B60AB7DCC}"/>
          </ac:spMkLst>
        </pc:spChg>
        <pc:spChg chg="mod">
          <ac:chgData name="Hannah.King" userId="a66496f2-2df4-4361-8801-89f9e25bfccb" providerId="ADAL" clId="{929EEE2E-D4A2-4148-A408-85C8537E46EC}" dt="2022-11-14T16:15:12.416" v="12" actId="1036"/>
          <ac:spMkLst>
            <pc:docMk/>
            <pc:sldMk cId="1480842425" sldId="299"/>
            <ac:spMk id="15" creationId="{AD96C957-D578-BAF5-D0B1-DCC3D85E03A6}"/>
          </ac:spMkLst>
        </pc:spChg>
      </pc:sldChg>
      <pc:sldChg chg="modSp mod">
        <pc:chgData name="Hannah.King" userId="a66496f2-2df4-4361-8801-89f9e25bfccb" providerId="ADAL" clId="{929EEE2E-D4A2-4148-A408-85C8537E46EC}" dt="2022-11-14T16:24:43.934" v="15" actId="1076"/>
        <pc:sldMkLst>
          <pc:docMk/>
          <pc:sldMk cId="1591990182" sldId="302"/>
        </pc:sldMkLst>
        <pc:grpChg chg="mod">
          <ac:chgData name="Hannah.King" userId="a66496f2-2df4-4361-8801-89f9e25bfccb" providerId="ADAL" clId="{929EEE2E-D4A2-4148-A408-85C8537E46EC}" dt="2022-11-14T16:24:28.470" v="14" actId="962"/>
          <ac:grpSpMkLst>
            <pc:docMk/>
            <pc:sldMk cId="1591990182" sldId="302"/>
            <ac:grpSpMk id="15" creationId="{7C8C8F8B-BF20-FF11-534A-0E1EF3A47124}"/>
          </ac:grpSpMkLst>
        </pc:grpChg>
        <pc:grpChg chg="mod">
          <ac:chgData name="Hannah.King" userId="a66496f2-2df4-4361-8801-89f9e25bfccb" providerId="ADAL" clId="{929EEE2E-D4A2-4148-A408-85C8537E46EC}" dt="2022-11-14T16:24:43.934" v="15" actId="1076"/>
          <ac:grpSpMkLst>
            <pc:docMk/>
            <pc:sldMk cId="1591990182" sldId="302"/>
            <ac:grpSpMk id="19" creationId="{0474950A-761E-B4F4-5672-F282B97F1843}"/>
          </ac:grpSpMkLst>
        </pc:grpChg>
      </pc:sldChg>
      <pc:sldChg chg="modSp mod addCm delCm modCm">
        <pc:chgData name="Hannah.King" userId="a66496f2-2df4-4361-8801-89f9e25bfccb" providerId="ADAL" clId="{929EEE2E-D4A2-4148-A408-85C8537E46EC}" dt="2022-11-14T15:39:43.693" v="6" actId="6549"/>
        <pc:sldMkLst>
          <pc:docMk/>
          <pc:sldMk cId="2645815655" sldId="321"/>
        </pc:sldMkLst>
        <pc:spChg chg="mod">
          <ac:chgData name="Hannah.King" userId="a66496f2-2df4-4361-8801-89f9e25bfccb" providerId="ADAL" clId="{929EEE2E-D4A2-4148-A408-85C8537E46EC}" dt="2022-11-14T15:39:43.693" v="6" actId="6549"/>
          <ac:spMkLst>
            <pc:docMk/>
            <pc:sldMk cId="2645815655" sldId="321"/>
            <ac:spMk id="10" creationId="{3A367188-8F0D-4D76-B71B-9E4B231081DC}"/>
          </ac:spMkLst>
        </pc:spChg>
      </pc:sldChg>
      <pc:sldChg chg="modSp mod">
        <pc:chgData name="Hannah.King" userId="a66496f2-2df4-4361-8801-89f9e25bfccb" providerId="ADAL" clId="{929EEE2E-D4A2-4148-A408-85C8537E46EC}" dt="2022-11-14T15:55:08.142" v="8" actId="20577"/>
        <pc:sldMkLst>
          <pc:docMk/>
          <pc:sldMk cId="3798247743" sldId="322"/>
        </pc:sldMkLst>
        <pc:spChg chg="mod">
          <ac:chgData name="Hannah.King" userId="a66496f2-2df4-4361-8801-89f9e25bfccb" providerId="ADAL" clId="{929EEE2E-D4A2-4148-A408-85C8537E46EC}" dt="2022-11-14T15:55:08.142" v="8" actId="20577"/>
          <ac:spMkLst>
            <pc:docMk/>
            <pc:sldMk cId="3798247743" sldId="322"/>
            <ac:spMk id="7" creationId="{035CD688-3C0D-F337-294B-4B1659968A62}"/>
          </ac:spMkLst>
        </pc:spChg>
      </pc:sldChg>
    </pc:docChg>
  </pc:docChgLst>
  <pc:docChgLst>
    <pc:chgData name="Sian.Magill" userId="50708b02-1f66-4898-87d4-0237fac14dab" providerId="ADAL" clId="{BCBDA168-4BDF-4846-BFC0-B474024C0397}"/>
    <pc:docChg chg="modSld">
      <pc:chgData name="Sian.Magill" userId="50708b02-1f66-4898-87d4-0237fac14dab" providerId="ADAL" clId="{BCBDA168-4BDF-4846-BFC0-B474024C0397}" dt="2022-11-16T14:34:43.184" v="1" actId="27918"/>
      <pc:docMkLst>
        <pc:docMk/>
      </pc:docMkLst>
      <pc:sldChg chg="mod">
        <pc:chgData name="Sian.Magill" userId="50708b02-1f66-4898-87d4-0237fac14dab" providerId="ADAL" clId="{BCBDA168-4BDF-4846-BFC0-B474024C0397}" dt="2022-11-16T14:34:43.184" v="1" actId="27918"/>
        <pc:sldMkLst>
          <pc:docMk/>
          <pc:sldMk cId="661972549" sldId="280"/>
        </pc:sldMkLst>
      </pc:sldChg>
    </pc:docChg>
  </pc:docChgLst>
  <pc:docChgLst>
    <pc:chgData name="Sian.Magill" userId="S::sm45237@open.ac.uk::50708b02-1f66-4898-87d4-0237fac14dab" providerId="AD" clId="Web-{826263F8-9CCC-4EAC-AACD-ECC022DF0C81}"/>
    <pc:docChg chg="modSld">
      <pc:chgData name="Sian.Magill" userId="S::sm45237@open.ac.uk::50708b02-1f66-4898-87d4-0237fac14dab" providerId="AD" clId="Web-{826263F8-9CCC-4EAC-AACD-ECC022DF0C81}" dt="2022-11-16T14:32:22.470" v="3" actId="14100"/>
      <pc:docMkLst>
        <pc:docMk/>
      </pc:docMkLst>
      <pc:sldChg chg="modSp">
        <pc:chgData name="Sian.Magill" userId="S::sm45237@open.ac.uk::50708b02-1f66-4898-87d4-0237fac14dab" providerId="AD" clId="Web-{826263F8-9CCC-4EAC-AACD-ECC022DF0C81}" dt="2022-11-16T14:32:22.470" v="3" actId="14100"/>
        <pc:sldMkLst>
          <pc:docMk/>
          <pc:sldMk cId="135762286" sldId="286"/>
        </pc:sldMkLst>
        <pc:graphicFrameChg chg="mod">
          <ac:chgData name="Sian.Magill" userId="S::sm45237@open.ac.uk::50708b02-1f66-4898-87d4-0237fac14dab" providerId="AD" clId="Web-{826263F8-9CCC-4EAC-AACD-ECC022DF0C81}" dt="2022-11-16T14:32:22.470" v="3" actId="14100"/>
          <ac:graphicFrameMkLst>
            <pc:docMk/>
            <pc:sldMk cId="135762286" sldId="286"/>
            <ac:graphicFrameMk id="3" creationId="{A6DB7847-A3FA-F483-393E-140FAE11243F}"/>
          </ac:graphicFrameMkLst>
        </pc:graphicFrameChg>
      </pc:sldChg>
    </pc:docChg>
  </pc:docChgLst>
  <pc:docChgLst>
    <pc:chgData name="Steven.Price" userId="53a48c66-dde9-4f92-a1eb-3736a85e5c57" providerId="ADAL" clId="{67FE16AC-AC16-DE42-AE44-6E98029AB0E0}"/>
    <pc:docChg chg="modSld">
      <pc:chgData name="Steven.Price" userId="53a48c66-dde9-4f92-a1eb-3736a85e5c57" providerId="ADAL" clId="{67FE16AC-AC16-DE42-AE44-6E98029AB0E0}" dt="2022-11-14T15:20:12.377" v="4" actId="33935"/>
      <pc:docMkLst>
        <pc:docMk/>
      </pc:docMkLst>
      <pc:sldChg chg="modSp">
        <pc:chgData name="Steven.Price" userId="53a48c66-dde9-4f92-a1eb-3736a85e5c57" providerId="ADAL" clId="{67FE16AC-AC16-DE42-AE44-6E98029AB0E0}" dt="2022-11-14T15:20:12.377" v="4" actId="33935"/>
        <pc:sldMkLst>
          <pc:docMk/>
          <pc:sldMk cId="3771289561" sldId="256"/>
        </pc:sldMkLst>
        <pc:spChg chg="mod">
          <ac:chgData name="Steven.Price" userId="53a48c66-dde9-4f92-a1eb-3736a85e5c57" providerId="ADAL" clId="{67FE16AC-AC16-DE42-AE44-6E98029AB0E0}" dt="2022-11-14T15:20:12.377" v="4" actId="33935"/>
          <ac:spMkLst>
            <pc:docMk/>
            <pc:sldMk cId="3771289561" sldId="256"/>
            <ac:spMk id="2" creationId="{7522AC98-8F4A-A002-FEDA-2D0C617B145D}"/>
          </ac:spMkLst>
        </pc:spChg>
        <pc:spChg chg="mod">
          <ac:chgData name="Steven.Price" userId="53a48c66-dde9-4f92-a1eb-3736a85e5c57" providerId="ADAL" clId="{67FE16AC-AC16-DE42-AE44-6E98029AB0E0}" dt="2022-11-14T15:20:12.377" v="4" actId="33935"/>
          <ac:spMkLst>
            <pc:docMk/>
            <pc:sldMk cId="3771289561" sldId="256"/>
            <ac:spMk id="13" creationId="{A5A133B0-2A07-449A-51A6-75454F5BDCAF}"/>
          </ac:spMkLst>
        </pc:spChg>
        <pc:spChg chg="mod">
          <ac:chgData name="Steven.Price" userId="53a48c66-dde9-4f92-a1eb-3736a85e5c57" providerId="ADAL" clId="{67FE16AC-AC16-DE42-AE44-6E98029AB0E0}" dt="2022-11-14T15:20:12.377" v="4" actId="33935"/>
          <ac:spMkLst>
            <pc:docMk/>
            <pc:sldMk cId="3771289561" sldId="256"/>
            <ac:spMk id="14" creationId="{BCD67DD9-3DAA-313B-8305-6C266ED950EB}"/>
          </ac:spMkLst>
        </pc:spChg>
        <pc:spChg chg="mod">
          <ac:chgData name="Steven.Price" userId="53a48c66-dde9-4f92-a1eb-3736a85e5c57" providerId="ADAL" clId="{67FE16AC-AC16-DE42-AE44-6E98029AB0E0}" dt="2022-11-14T15:20:12.377" v="4" actId="33935"/>
          <ac:spMkLst>
            <pc:docMk/>
            <pc:sldMk cId="3771289561" sldId="256"/>
            <ac:spMk id="15" creationId="{E81A18EA-A9B5-381F-97C4-750E9537808C}"/>
          </ac:spMkLst>
        </pc:spChg>
        <pc:spChg chg="mod">
          <ac:chgData name="Steven.Price" userId="53a48c66-dde9-4f92-a1eb-3736a85e5c57" providerId="ADAL" clId="{67FE16AC-AC16-DE42-AE44-6E98029AB0E0}" dt="2022-11-14T15:20:12.377" v="4" actId="33935"/>
          <ac:spMkLst>
            <pc:docMk/>
            <pc:sldMk cId="3771289561" sldId="256"/>
            <ac:spMk id="16" creationId="{91E9862C-F9C6-300D-C161-CC5F2057C191}"/>
          </ac:spMkLst>
        </pc:spChg>
        <pc:spChg chg="mod">
          <ac:chgData name="Steven.Price" userId="53a48c66-dde9-4f92-a1eb-3736a85e5c57" providerId="ADAL" clId="{67FE16AC-AC16-DE42-AE44-6E98029AB0E0}" dt="2022-11-14T15:20:12.377" v="4" actId="33935"/>
          <ac:spMkLst>
            <pc:docMk/>
            <pc:sldMk cId="3771289561" sldId="256"/>
            <ac:spMk id="17" creationId="{ACCCC83C-A3BB-829E-51E0-D71CBA10B1EE}"/>
          </ac:spMkLst>
        </pc:spChg>
        <pc:spChg chg="mod">
          <ac:chgData name="Steven.Price" userId="53a48c66-dde9-4f92-a1eb-3736a85e5c57" providerId="ADAL" clId="{67FE16AC-AC16-DE42-AE44-6E98029AB0E0}" dt="2022-11-14T15:20:12.377" v="4" actId="33935"/>
          <ac:spMkLst>
            <pc:docMk/>
            <pc:sldMk cId="3771289561" sldId="256"/>
            <ac:spMk id="18" creationId="{7C582E8A-5AC5-EBB0-D16B-4437F42A33D5}"/>
          </ac:spMkLst>
        </pc:spChg>
        <pc:grpChg chg="mod">
          <ac:chgData name="Steven.Price" userId="53a48c66-dde9-4f92-a1eb-3736a85e5c57" providerId="ADAL" clId="{67FE16AC-AC16-DE42-AE44-6E98029AB0E0}" dt="2022-11-14T15:20:12.377" v="4" actId="33935"/>
          <ac:grpSpMkLst>
            <pc:docMk/>
            <pc:sldMk cId="3771289561" sldId="256"/>
            <ac:grpSpMk id="1" creationId="{00000000-0000-0000-0000-000000000000}"/>
          </ac:grpSpMkLst>
        </pc:grpChg>
      </pc:sldChg>
      <pc:sldChg chg="addSp delSp modSp mod">
        <pc:chgData name="Steven.Price" userId="53a48c66-dde9-4f92-a1eb-3736a85e5c57" providerId="ADAL" clId="{67FE16AC-AC16-DE42-AE44-6E98029AB0E0}" dt="2022-11-14T15:05:29.367" v="2"/>
        <pc:sldMkLst>
          <pc:docMk/>
          <pc:sldMk cId="1480842425" sldId="299"/>
        </pc:sldMkLst>
        <pc:spChg chg="add del mod">
          <ac:chgData name="Steven.Price" userId="53a48c66-dde9-4f92-a1eb-3736a85e5c57" providerId="ADAL" clId="{67FE16AC-AC16-DE42-AE44-6E98029AB0E0}" dt="2022-11-14T15:05:29.367" v="2"/>
          <ac:spMkLst>
            <pc:docMk/>
            <pc:sldMk cId="1480842425" sldId="299"/>
            <ac:spMk id="2" creationId="{74344B49-337F-F484-B5D4-CC551E7A906D}"/>
          </ac:spMkLst>
        </pc:spChg>
      </pc:sldChg>
    </pc:docChg>
  </pc:docChgLst>
  <pc:docChgLst>
    <pc:chgData name="Steven.Price" userId="53a48c66-dde9-4f92-a1eb-3736a85e5c57" providerId="ADAL" clId="{77F5A773-642B-DC47-AEC6-67EB9FFDCE53}"/>
    <pc:docChg chg="modSld">
      <pc:chgData name="Steven.Price" userId="53a48c66-dde9-4f92-a1eb-3736a85e5c57" providerId="ADAL" clId="{77F5A773-642B-DC47-AEC6-67EB9FFDCE53}" dt="2022-11-18T15:40:00.430" v="17" actId="962"/>
      <pc:docMkLst>
        <pc:docMk/>
      </pc:docMkLst>
      <pc:sldChg chg="modSp mod">
        <pc:chgData name="Steven.Price" userId="53a48c66-dde9-4f92-a1eb-3736a85e5c57" providerId="ADAL" clId="{77F5A773-642B-DC47-AEC6-67EB9FFDCE53}" dt="2022-11-18T15:39:33.485" v="5" actId="962"/>
        <pc:sldMkLst>
          <pc:docMk/>
          <pc:sldMk cId="1480842425" sldId="299"/>
        </pc:sldMkLst>
        <pc:spChg chg="mod">
          <ac:chgData name="Steven.Price" userId="53a48c66-dde9-4f92-a1eb-3736a85e5c57" providerId="ADAL" clId="{77F5A773-642B-DC47-AEC6-67EB9FFDCE53}" dt="2022-11-18T15:39:23.603" v="0" actId="962"/>
          <ac:spMkLst>
            <pc:docMk/>
            <pc:sldMk cId="1480842425" sldId="299"/>
            <ac:spMk id="28" creationId="{E85CFEEF-F67B-6328-86AD-DCDAB92D14B8}"/>
          </ac:spMkLst>
        </pc:spChg>
        <pc:spChg chg="mod">
          <ac:chgData name="Steven.Price" userId="53a48c66-dde9-4f92-a1eb-3736a85e5c57" providerId="ADAL" clId="{77F5A773-642B-DC47-AEC6-67EB9FFDCE53}" dt="2022-11-18T15:39:25.553" v="1" actId="962"/>
          <ac:spMkLst>
            <pc:docMk/>
            <pc:sldMk cId="1480842425" sldId="299"/>
            <ac:spMk id="29" creationId="{74355621-710D-2787-E74E-B6E0D5608A27}"/>
          </ac:spMkLst>
        </pc:spChg>
        <pc:spChg chg="mod">
          <ac:chgData name="Steven.Price" userId="53a48c66-dde9-4f92-a1eb-3736a85e5c57" providerId="ADAL" clId="{77F5A773-642B-DC47-AEC6-67EB9FFDCE53}" dt="2022-11-18T15:39:27.570" v="2" actId="962"/>
          <ac:spMkLst>
            <pc:docMk/>
            <pc:sldMk cId="1480842425" sldId="299"/>
            <ac:spMk id="30" creationId="{B0FBFC2E-FCB5-2951-C092-9BB1894FFDA5}"/>
          </ac:spMkLst>
        </pc:spChg>
        <pc:spChg chg="mod">
          <ac:chgData name="Steven.Price" userId="53a48c66-dde9-4f92-a1eb-3736a85e5c57" providerId="ADAL" clId="{77F5A773-642B-DC47-AEC6-67EB9FFDCE53}" dt="2022-11-18T15:39:30.402" v="3" actId="962"/>
          <ac:spMkLst>
            <pc:docMk/>
            <pc:sldMk cId="1480842425" sldId="299"/>
            <ac:spMk id="31" creationId="{D7826009-956D-83F7-5569-60CB1D522FAF}"/>
          </ac:spMkLst>
        </pc:spChg>
        <pc:spChg chg="mod">
          <ac:chgData name="Steven.Price" userId="53a48c66-dde9-4f92-a1eb-3736a85e5c57" providerId="ADAL" clId="{77F5A773-642B-DC47-AEC6-67EB9FFDCE53}" dt="2022-11-18T15:39:31.785" v="4" actId="962"/>
          <ac:spMkLst>
            <pc:docMk/>
            <pc:sldMk cId="1480842425" sldId="299"/>
            <ac:spMk id="32" creationId="{81124319-01A0-3A20-836D-F0BEACC35056}"/>
          </ac:spMkLst>
        </pc:spChg>
        <pc:spChg chg="mod">
          <ac:chgData name="Steven.Price" userId="53a48c66-dde9-4f92-a1eb-3736a85e5c57" providerId="ADAL" clId="{77F5A773-642B-DC47-AEC6-67EB9FFDCE53}" dt="2022-11-18T15:39:33.485" v="5" actId="962"/>
          <ac:spMkLst>
            <pc:docMk/>
            <pc:sldMk cId="1480842425" sldId="299"/>
            <ac:spMk id="33" creationId="{8F31ED27-300F-C896-B30B-D55913A56607}"/>
          </ac:spMkLst>
        </pc:spChg>
      </pc:sldChg>
      <pc:sldChg chg="modSp mod">
        <pc:chgData name="Steven.Price" userId="53a48c66-dde9-4f92-a1eb-3736a85e5c57" providerId="ADAL" clId="{77F5A773-642B-DC47-AEC6-67EB9FFDCE53}" dt="2022-11-18T15:40:00.430" v="17" actId="962"/>
        <pc:sldMkLst>
          <pc:docMk/>
          <pc:sldMk cId="3798247743" sldId="322"/>
        </pc:sldMkLst>
        <pc:picChg chg="mod">
          <ac:chgData name="Steven.Price" userId="53a48c66-dde9-4f92-a1eb-3736a85e5c57" providerId="ADAL" clId="{77F5A773-642B-DC47-AEC6-67EB9FFDCE53}" dt="2022-11-18T15:39:39.117" v="6" actId="962"/>
          <ac:picMkLst>
            <pc:docMk/>
            <pc:sldMk cId="3798247743" sldId="322"/>
            <ac:picMk id="29" creationId="{58CE8F7B-15F5-BFD3-3A94-26708C9EF580}"/>
          </ac:picMkLst>
        </pc:picChg>
        <pc:picChg chg="mod">
          <ac:chgData name="Steven.Price" userId="53a48c66-dde9-4f92-a1eb-3736a85e5c57" providerId="ADAL" clId="{77F5A773-642B-DC47-AEC6-67EB9FFDCE53}" dt="2022-11-18T15:39:41.017" v="7" actId="962"/>
          <ac:picMkLst>
            <pc:docMk/>
            <pc:sldMk cId="3798247743" sldId="322"/>
            <ac:picMk id="30" creationId="{652A7922-B53F-8705-1541-8E1265860B23}"/>
          </ac:picMkLst>
        </pc:picChg>
        <pc:picChg chg="mod">
          <ac:chgData name="Steven.Price" userId="53a48c66-dde9-4f92-a1eb-3736a85e5c57" providerId="ADAL" clId="{77F5A773-642B-DC47-AEC6-67EB9FFDCE53}" dt="2022-11-18T15:39:46.549" v="10" actId="962"/>
          <ac:picMkLst>
            <pc:docMk/>
            <pc:sldMk cId="3798247743" sldId="322"/>
            <ac:picMk id="31" creationId="{F14DC7DB-2BA1-082A-8908-1D8EFEEC378D}"/>
          </ac:picMkLst>
        </pc:picChg>
        <pc:picChg chg="mod">
          <ac:chgData name="Steven.Price" userId="53a48c66-dde9-4f92-a1eb-3736a85e5c57" providerId="ADAL" clId="{77F5A773-642B-DC47-AEC6-67EB9FFDCE53}" dt="2022-11-18T15:39:48.149" v="11" actId="962"/>
          <ac:picMkLst>
            <pc:docMk/>
            <pc:sldMk cId="3798247743" sldId="322"/>
            <ac:picMk id="32" creationId="{28B31354-3AB9-43CB-5812-EF48CD76DED5}"/>
          </ac:picMkLst>
        </pc:picChg>
        <pc:picChg chg="mod">
          <ac:chgData name="Steven.Price" userId="53a48c66-dde9-4f92-a1eb-3736a85e5c57" providerId="ADAL" clId="{77F5A773-642B-DC47-AEC6-67EB9FFDCE53}" dt="2022-11-18T15:39:42.967" v="8" actId="962"/>
          <ac:picMkLst>
            <pc:docMk/>
            <pc:sldMk cId="3798247743" sldId="322"/>
            <ac:picMk id="33" creationId="{96406E71-F6FE-B0DC-4B7D-E0DD9218DC80}"/>
          </ac:picMkLst>
        </pc:picChg>
        <pc:picChg chg="mod">
          <ac:chgData name="Steven.Price" userId="53a48c66-dde9-4f92-a1eb-3736a85e5c57" providerId="ADAL" clId="{77F5A773-642B-DC47-AEC6-67EB9FFDCE53}" dt="2022-11-18T15:39:44.866" v="9" actId="962"/>
          <ac:picMkLst>
            <pc:docMk/>
            <pc:sldMk cId="3798247743" sldId="322"/>
            <ac:picMk id="34" creationId="{DF4CE4CE-8A00-CE7E-4652-683344A6CD46}"/>
          </ac:picMkLst>
        </pc:picChg>
        <pc:picChg chg="mod">
          <ac:chgData name="Steven.Price" userId="53a48c66-dde9-4f92-a1eb-3736a85e5c57" providerId="ADAL" clId="{77F5A773-642B-DC47-AEC6-67EB9FFDCE53}" dt="2022-11-18T15:39:56.365" v="15" actId="962"/>
          <ac:picMkLst>
            <pc:docMk/>
            <pc:sldMk cId="3798247743" sldId="322"/>
            <ac:picMk id="35" creationId="{FC476227-4043-C8CE-4742-601B49D03368}"/>
          </ac:picMkLst>
        </pc:picChg>
        <pc:picChg chg="mod">
          <ac:chgData name="Steven.Price" userId="53a48c66-dde9-4f92-a1eb-3736a85e5c57" providerId="ADAL" clId="{77F5A773-642B-DC47-AEC6-67EB9FFDCE53}" dt="2022-11-18T15:39:58.531" v="16" actId="962"/>
          <ac:picMkLst>
            <pc:docMk/>
            <pc:sldMk cId="3798247743" sldId="322"/>
            <ac:picMk id="36" creationId="{F90AD0A6-B537-1B85-B80D-E465D9A67C4C}"/>
          </ac:picMkLst>
        </pc:picChg>
        <pc:picChg chg="mod">
          <ac:chgData name="Steven.Price" userId="53a48c66-dde9-4f92-a1eb-3736a85e5c57" providerId="ADAL" clId="{77F5A773-642B-DC47-AEC6-67EB9FFDCE53}" dt="2022-11-18T15:39:52.048" v="13" actId="962"/>
          <ac:picMkLst>
            <pc:docMk/>
            <pc:sldMk cId="3798247743" sldId="322"/>
            <ac:picMk id="37" creationId="{5F044703-F9A8-01F1-5093-B3CE38B51A56}"/>
          </ac:picMkLst>
        </pc:picChg>
        <pc:picChg chg="mod">
          <ac:chgData name="Steven.Price" userId="53a48c66-dde9-4f92-a1eb-3736a85e5c57" providerId="ADAL" clId="{77F5A773-642B-DC47-AEC6-67EB9FFDCE53}" dt="2022-11-18T15:39:53.815" v="14" actId="962"/>
          <ac:picMkLst>
            <pc:docMk/>
            <pc:sldMk cId="3798247743" sldId="322"/>
            <ac:picMk id="38" creationId="{E4FA1516-2242-0677-CA9E-271A1DA803F5}"/>
          </ac:picMkLst>
        </pc:picChg>
        <pc:picChg chg="mod">
          <ac:chgData name="Steven.Price" userId="53a48c66-dde9-4f92-a1eb-3736a85e5c57" providerId="ADAL" clId="{77F5A773-642B-DC47-AEC6-67EB9FFDCE53}" dt="2022-11-18T15:40:00.430" v="17" actId="962"/>
          <ac:picMkLst>
            <pc:docMk/>
            <pc:sldMk cId="3798247743" sldId="322"/>
            <ac:picMk id="39" creationId="{AD0FC30F-9B0F-3291-065C-A5B8F90337DE}"/>
          </ac:picMkLst>
        </pc:picChg>
        <pc:picChg chg="mod">
          <ac:chgData name="Steven.Price" userId="53a48c66-dde9-4f92-a1eb-3736a85e5c57" providerId="ADAL" clId="{77F5A773-642B-DC47-AEC6-67EB9FFDCE53}" dt="2022-11-18T15:39:50.299" v="12" actId="962"/>
          <ac:picMkLst>
            <pc:docMk/>
            <pc:sldMk cId="3798247743" sldId="322"/>
            <ac:picMk id="40" creationId="{C3945447-B2C4-0BB8-2F2C-CBCA36C819D1}"/>
          </ac:picMkLst>
        </pc:picChg>
      </pc:sldChg>
    </pc:docChg>
  </pc:docChgLst>
  <pc:docChgLst>
    <pc:chgData name="Steven.Price" userId="53a48c66-dde9-4f92-a1eb-3736a85e5c57" providerId="ADAL" clId="{51AB66AE-20A4-6E48-A9EB-7E57755CE9E0}"/>
    <pc:docChg chg="undo custSel addSld delSld modSld">
      <pc:chgData name="Steven.Price" userId="53a48c66-dde9-4f92-a1eb-3736a85e5c57" providerId="ADAL" clId="{51AB66AE-20A4-6E48-A9EB-7E57755CE9E0}" dt="2022-11-16T15:42:50.217" v="3277" actId="255"/>
      <pc:docMkLst>
        <pc:docMk/>
      </pc:docMkLst>
      <pc:sldChg chg="modSp mod">
        <pc:chgData name="Steven.Price" userId="53a48c66-dde9-4f92-a1eb-3736a85e5c57" providerId="ADAL" clId="{51AB66AE-20A4-6E48-A9EB-7E57755CE9E0}" dt="2022-11-15T11:03:19.730" v="2691" actId="20577"/>
        <pc:sldMkLst>
          <pc:docMk/>
          <pc:sldMk cId="3771289561" sldId="256"/>
        </pc:sldMkLst>
        <pc:spChg chg="mod">
          <ac:chgData name="Steven.Price" userId="53a48c66-dde9-4f92-a1eb-3736a85e5c57" providerId="ADAL" clId="{51AB66AE-20A4-6E48-A9EB-7E57755CE9E0}" dt="2022-11-15T11:03:19.730" v="2691" actId="20577"/>
          <ac:spMkLst>
            <pc:docMk/>
            <pc:sldMk cId="3771289561" sldId="256"/>
            <ac:spMk id="2" creationId="{7522AC98-8F4A-A002-FEDA-2D0C617B145D}"/>
          </ac:spMkLst>
        </pc:spChg>
        <pc:spChg chg="ord">
          <ac:chgData name="Steven.Price" userId="53a48c66-dde9-4f92-a1eb-3736a85e5c57" providerId="ADAL" clId="{51AB66AE-20A4-6E48-A9EB-7E57755CE9E0}" dt="2022-11-14T16:36:36.415" v="23" actId="13244"/>
          <ac:spMkLst>
            <pc:docMk/>
            <pc:sldMk cId="3771289561" sldId="256"/>
            <ac:spMk id="14" creationId="{BCD67DD9-3DAA-313B-8305-6C266ED950EB}"/>
          </ac:spMkLst>
        </pc:spChg>
        <pc:spChg chg="ord">
          <ac:chgData name="Steven.Price" userId="53a48c66-dde9-4f92-a1eb-3736a85e5c57" providerId="ADAL" clId="{51AB66AE-20A4-6E48-A9EB-7E57755CE9E0}" dt="2022-11-14T16:36:43.181" v="24" actId="13244"/>
          <ac:spMkLst>
            <pc:docMk/>
            <pc:sldMk cId="3771289561" sldId="256"/>
            <ac:spMk id="15" creationId="{E81A18EA-A9B5-381F-97C4-750E9537808C}"/>
          </ac:spMkLst>
        </pc:spChg>
        <pc:spChg chg="ord">
          <ac:chgData name="Steven.Price" userId="53a48c66-dde9-4f92-a1eb-3736a85e5c57" providerId="ADAL" clId="{51AB66AE-20A4-6E48-A9EB-7E57755CE9E0}" dt="2022-11-14T16:36:45.647" v="25" actId="13244"/>
          <ac:spMkLst>
            <pc:docMk/>
            <pc:sldMk cId="3771289561" sldId="256"/>
            <ac:spMk id="16" creationId="{91E9862C-F9C6-300D-C161-CC5F2057C191}"/>
          </ac:spMkLst>
        </pc:spChg>
        <pc:spChg chg="ord">
          <ac:chgData name="Steven.Price" userId="53a48c66-dde9-4f92-a1eb-3736a85e5c57" providerId="ADAL" clId="{51AB66AE-20A4-6E48-A9EB-7E57755CE9E0}" dt="2022-11-14T16:36:47.363" v="26" actId="13244"/>
          <ac:spMkLst>
            <pc:docMk/>
            <pc:sldMk cId="3771289561" sldId="256"/>
            <ac:spMk id="17" creationId="{ACCCC83C-A3BB-829E-51E0-D71CBA10B1EE}"/>
          </ac:spMkLst>
        </pc:spChg>
        <pc:spChg chg="ord">
          <ac:chgData name="Steven.Price" userId="53a48c66-dde9-4f92-a1eb-3736a85e5c57" providerId="ADAL" clId="{51AB66AE-20A4-6E48-A9EB-7E57755CE9E0}" dt="2022-11-14T16:36:48.746" v="27" actId="13244"/>
          <ac:spMkLst>
            <pc:docMk/>
            <pc:sldMk cId="3771289561" sldId="256"/>
            <ac:spMk id="18" creationId="{7C582E8A-5AC5-EBB0-D16B-4437F42A33D5}"/>
          </ac:spMkLst>
        </pc:spChg>
      </pc:sldChg>
      <pc:sldChg chg="modSp mod">
        <pc:chgData name="Steven.Price" userId="53a48c66-dde9-4f92-a1eb-3736a85e5c57" providerId="ADAL" clId="{51AB66AE-20A4-6E48-A9EB-7E57755CE9E0}" dt="2022-11-15T11:03:25.750" v="2700" actId="20577"/>
        <pc:sldMkLst>
          <pc:docMk/>
          <pc:sldMk cId="2235222743" sldId="257"/>
        </pc:sldMkLst>
        <pc:spChg chg="mod">
          <ac:chgData name="Steven.Price" userId="53a48c66-dde9-4f92-a1eb-3736a85e5c57" providerId="ADAL" clId="{51AB66AE-20A4-6E48-A9EB-7E57755CE9E0}" dt="2022-11-15T11:03:25.750" v="2700" actId="20577"/>
          <ac:spMkLst>
            <pc:docMk/>
            <pc:sldMk cId="2235222743" sldId="257"/>
            <ac:spMk id="4" creationId="{4F6C1387-B553-E425-AB80-D79F3959E8B9}"/>
          </ac:spMkLst>
        </pc:spChg>
        <pc:spChg chg="ord">
          <ac:chgData name="Steven.Price" userId="53a48c66-dde9-4f92-a1eb-3736a85e5c57" providerId="ADAL" clId="{51AB66AE-20A4-6E48-A9EB-7E57755CE9E0}" dt="2022-11-14T16:37:19.458" v="31" actId="13244"/>
          <ac:spMkLst>
            <pc:docMk/>
            <pc:sldMk cId="2235222743" sldId="257"/>
            <ac:spMk id="12" creationId="{815B165D-1A9C-5FFB-49B6-F23E72005429}"/>
          </ac:spMkLst>
        </pc:spChg>
        <pc:spChg chg="ord">
          <ac:chgData name="Steven.Price" userId="53a48c66-dde9-4f92-a1eb-3736a85e5c57" providerId="ADAL" clId="{51AB66AE-20A4-6E48-A9EB-7E57755CE9E0}" dt="2022-11-14T16:37:14.457" v="28" actId="13244"/>
          <ac:spMkLst>
            <pc:docMk/>
            <pc:sldMk cId="2235222743" sldId="257"/>
            <ac:spMk id="13" creationId="{0D789673-899B-9530-E06E-2CBEAAC5BBD3}"/>
          </ac:spMkLst>
        </pc:spChg>
        <pc:spChg chg="ord">
          <ac:chgData name="Steven.Price" userId="53a48c66-dde9-4f92-a1eb-3736a85e5c57" providerId="ADAL" clId="{51AB66AE-20A4-6E48-A9EB-7E57755CE9E0}" dt="2022-11-14T16:37:15.892" v="29" actId="13244"/>
          <ac:spMkLst>
            <pc:docMk/>
            <pc:sldMk cId="2235222743" sldId="257"/>
            <ac:spMk id="14" creationId="{D8CD1315-511B-208A-9EE2-C5935CBD0492}"/>
          </ac:spMkLst>
        </pc:spChg>
        <pc:spChg chg="ord">
          <ac:chgData name="Steven.Price" userId="53a48c66-dde9-4f92-a1eb-3736a85e5c57" providerId="ADAL" clId="{51AB66AE-20A4-6E48-A9EB-7E57755CE9E0}" dt="2022-11-14T16:37:17.126" v="30" actId="13244"/>
          <ac:spMkLst>
            <pc:docMk/>
            <pc:sldMk cId="2235222743" sldId="257"/>
            <ac:spMk id="15" creationId="{B9CB7B41-81B8-6BFF-0525-1938D1A1CE42}"/>
          </ac:spMkLst>
        </pc:spChg>
      </pc:sldChg>
      <pc:sldChg chg="modSp">
        <pc:chgData name="Steven.Price" userId="53a48c66-dde9-4f92-a1eb-3736a85e5c57" providerId="ADAL" clId="{51AB66AE-20A4-6E48-A9EB-7E57755CE9E0}" dt="2022-11-15T10:42:39.728" v="2585" actId="20577"/>
        <pc:sldMkLst>
          <pc:docMk/>
          <pc:sldMk cId="868061844" sldId="258"/>
        </pc:sldMkLst>
        <pc:spChg chg="mod">
          <ac:chgData name="Steven.Price" userId="53a48c66-dde9-4f92-a1eb-3736a85e5c57" providerId="ADAL" clId="{51AB66AE-20A4-6E48-A9EB-7E57755CE9E0}" dt="2022-11-15T10:42:39.728" v="2585" actId="20577"/>
          <ac:spMkLst>
            <pc:docMk/>
            <pc:sldMk cId="868061844" sldId="258"/>
            <ac:spMk id="3" creationId="{A3DC3B61-3721-0AB7-D8CE-257268FC229F}"/>
          </ac:spMkLst>
        </pc:spChg>
      </pc:sldChg>
      <pc:sldChg chg="modSp mod">
        <pc:chgData name="Steven.Price" userId="53a48c66-dde9-4f92-a1eb-3736a85e5c57" providerId="ADAL" clId="{51AB66AE-20A4-6E48-A9EB-7E57755CE9E0}" dt="2022-11-15T10:42:44.902" v="2587" actId="20577"/>
        <pc:sldMkLst>
          <pc:docMk/>
          <pc:sldMk cId="467107691" sldId="259"/>
        </pc:sldMkLst>
        <pc:spChg chg="mod ord">
          <ac:chgData name="Steven.Price" userId="53a48c66-dde9-4f92-a1eb-3736a85e5c57" providerId="ADAL" clId="{51AB66AE-20A4-6E48-A9EB-7E57755CE9E0}" dt="2022-11-15T10:42:44.902" v="2587" actId="20577"/>
          <ac:spMkLst>
            <pc:docMk/>
            <pc:sldMk cId="467107691" sldId="259"/>
            <ac:spMk id="6" creationId="{F9424F2A-3804-FA6B-BFD2-E30C1D3A4440}"/>
          </ac:spMkLst>
        </pc:spChg>
        <pc:spChg chg="ord">
          <ac:chgData name="Steven.Price" userId="53a48c66-dde9-4f92-a1eb-3736a85e5c57" providerId="ADAL" clId="{51AB66AE-20A4-6E48-A9EB-7E57755CE9E0}" dt="2022-11-14T16:47:36.409" v="71" actId="13244"/>
          <ac:spMkLst>
            <pc:docMk/>
            <pc:sldMk cId="467107691" sldId="259"/>
            <ac:spMk id="8" creationId="{0D42120B-7A11-9FBB-9201-8087371FA618}"/>
          </ac:spMkLst>
        </pc:spChg>
        <pc:spChg chg="ord">
          <ac:chgData name="Steven.Price" userId="53a48c66-dde9-4f92-a1eb-3736a85e5c57" providerId="ADAL" clId="{51AB66AE-20A4-6E48-A9EB-7E57755CE9E0}" dt="2022-11-14T16:47:37.927" v="72" actId="13244"/>
          <ac:spMkLst>
            <pc:docMk/>
            <pc:sldMk cId="467107691" sldId="259"/>
            <ac:spMk id="9" creationId="{417D1F39-7B90-5489-AB65-600E4AF1377E}"/>
          </ac:spMkLst>
        </pc:spChg>
        <pc:spChg chg="ord">
          <ac:chgData name="Steven.Price" userId="53a48c66-dde9-4f92-a1eb-3736a85e5c57" providerId="ADAL" clId="{51AB66AE-20A4-6E48-A9EB-7E57755CE9E0}" dt="2022-11-14T16:48:17.569" v="77" actId="13244"/>
          <ac:spMkLst>
            <pc:docMk/>
            <pc:sldMk cId="467107691" sldId="259"/>
            <ac:spMk id="10" creationId="{343FB805-1043-E0B7-4FE0-673C2D10A2E0}"/>
          </ac:spMkLst>
        </pc:spChg>
      </pc:sldChg>
      <pc:sldChg chg="modSp mod">
        <pc:chgData name="Steven.Price" userId="53a48c66-dde9-4f92-a1eb-3736a85e5c57" providerId="ADAL" clId="{51AB66AE-20A4-6E48-A9EB-7E57755CE9E0}" dt="2022-11-15T10:42:51.090" v="2589" actId="20577"/>
        <pc:sldMkLst>
          <pc:docMk/>
          <pc:sldMk cId="2096965694" sldId="260"/>
        </pc:sldMkLst>
        <pc:spChg chg="mod">
          <ac:chgData name="Steven.Price" userId="53a48c66-dde9-4f92-a1eb-3736a85e5c57" providerId="ADAL" clId="{51AB66AE-20A4-6E48-A9EB-7E57755CE9E0}" dt="2022-11-15T10:42:51.090" v="2589" actId="20577"/>
          <ac:spMkLst>
            <pc:docMk/>
            <pc:sldMk cId="2096965694" sldId="260"/>
            <ac:spMk id="4" creationId="{F0926155-1752-863B-1BF2-452951815049}"/>
          </ac:spMkLst>
        </pc:spChg>
        <pc:spChg chg="ord">
          <ac:chgData name="Steven.Price" userId="53a48c66-dde9-4f92-a1eb-3736a85e5c57" providerId="ADAL" clId="{51AB66AE-20A4-6E48-A9EB-7E57755CE9E0}" dt="2022-11-14T16:47:58.007" v="75" actId="13244"/>
          <ac:spMkLst>
            <pc:docMk/>
            <pc:sldMk cId="2096965694" sldId="260"/>
            <ac:spMk id="7" creationId="{D6C37172-7AB1-B7B8-030A-BB90BA3AEAED}"/>
          </ac:spMkLst>
        </pc:spChg>
        <pc:spChg chg="ord">
          <ac:chgData name="Steven.Price" userId="53a48c66-dde9-4f92-a1eb-3736a85e5c57" providerId="ADAL" clId="{51AB66AE-20A4-6E48-A9EB-7E57755CE9E0}" dt="2022-11-14T16:47:56.590" v="74" actId="13244"/>
          <ac:spMkLst>
            <pc:docMk/>
            <pc:sldMk cId="2096965694" sldId="260"/>
            <ac:spMk id="8" creationId="{835C796E-D56F-8A58-4399-0EAFA7716FA0}"/>
          </ac:spMkLst>
        </pc:spChg>
        <pc:spChg chg="ord">
          <ac:chgData name="Steven.Price" userId="53a48c66-dde9-4f92-a1eb-3736a85e5c57" providerId="ADAL" clId="{51AB66AE-20A4-6E48-A9EB-7E57755CE9E0}" dt="2022-11-14T16:48:05.422" v="76" actId="13244"/>
          <ac:spMkLst>
            <pc:docMk/>
            <pc:sldMk cId="2096965694" sldId="260"/>
            <ac:spMk id="10" creationId="{0EC30CD3-379A-EB62-BD16-23BA5C48F782}"/>
          </ac:spMkLst>
        </pc:spChg>
      </pc:sldChg>
      <pc:sldChg chg="modSp mod">
        <pc:chgData name="Steven.Price" userId="53a48c66-dde9-4f92-a1eb-3736a85e5c57" providerId="ADAL" clId="{51AB66AE-20A4-6E48-A9EB-7E57755CE9E0}" dt="2022-11-15T10:44:18.181" v="2591" actId="20577"/>
        <pc:sldMkLst>
          <pc:docMk/>
          <pc:sldMk cId="3444676696" sldId="261"/>
        </pc:sldMkLst>
        <pc:spChg chg="mod">
          <ac:chgData name="Steven.Price" userId="53a48c66-dde9-4f92-a1eb-3736a85e5c57" providerId="ADAL" clId="{51AB66AE-20A4-6E48-A9EB-7E57755CE9E0}" dt="2022-11-15T10:44:18.181" v="2591" actId="20577"/>
          <ac:spMkLst>
            <pc:docMk/>
            <pc:sldMk cId="3444676696" sldId="261"/>
            <ac:spMk id="3" creationId="{4C07C0D4-FB8B-AEE6-D93E-B8E71E4C08FD}"/>
          </ac:spMkLst>
        </pc:spChg>
        <pc:spChg chg="ord">
          <ac:chgData name="Steven.Price" userId="53a48c66-dde9-4f92-a1eb-3736a85e5c57" providerId="ADAL" clId="{51AB66AE-20A4-6E48-A9EB-7E57755CE9E0}" dt="2022-11-14T16:48:38.650" v="78" actId="13244"/>
          <ac:spMkLst>
            <pc:docMk/>
            <pc:sldMk cId="3444676696" sldId="261"/>
            <ac:spMk id="7" creationId="{CBA8BDB8-0479-7774-88E4-CD5E406CB6A1}"/>
          </ac:spMkLst>
        </pc:spChg>
        <pc:spChg chg="ord">
          <ac:chgData name="Steven.Price" userId="53a48c66-dde9-4f92-a1eb-3736a85e5c57" providerId="ADAL" clId="{51AB66AE-20A4-6E48-A9EB-7E57755CE9E0}" dt="2022-11-14T16:48:43.283" v="79" actId="13244"/>
          <ac:spMkLst>
            <pc:docMk/>
            <pc:sldMk cId="3444676696" sldId="261"/>
            <ac:spMk id="10" creationId="{386F77E9-D847-11BA-8713-E98C69947A2E}"/>
          </ac:spMkLst>
        </pc:spChg>
      </pc:sldChg>
      <pc:sldChg chg="modSp mod">
        <pc:chgData name="Steven.Price" userId="53a48c66-dde9-4f92-a1eb-3736a85e5c57" providerId="ADAL" clId="{51AB66AE-20A4-6E48-A9EB-7E57755CE9E0}" dt="2022-11-15T10:44:24.830" v="2593" actId="20577"/>
        <pc:sldMkLst>
          <pc:docMk/>
          <pc:sldMk cId="1621443483" sldId="262"/>
        </pc:sldMkLst>
        <pc:spChg chg="mod ord">
          <ac:chgData name="Steven.Price" userId="53a48c66-dde9-4f92-a1eb-3736a85e5c57" providerId="ADAL" clId="{51AB66AE-20A4-6E48-A9EB-7E57755CE9E0}" dt="2022-11-15T10:44:24.830" v="2593" actId="20577"/>
          <ac:spMkLst>
            <pc:docMk/>
            <pc:sldMk cId="1621443483" sldId="262"/>
            <ac:spMk id="3" creationId="{90132655-C66A-EEA7-055B-9D2CB6A156B9}"/>
          </ac:spMkLst>
        </pc:spChg>
        <pc:spChg chg="ord">
          <ac:chgData name="Steven.Price" userId="53a48c66-dde9-4f92-a1eb-3736a85e5c57" providerId="ADAL" clId="{51AB66AE-20A4-6E48-A9EB-7E57755CE9E0}" dt="2022-11-14T16:48:55.880" v="81" actId="13244"/>
          <ac:spMkLst>
            <pc:docMk/>
            <pc:sldMk cId="1621443483" sldId="262"/>
            <ac:spMk id="7" creationId="{E134C06E-6BEF-4371-B702-2F6F98B2B22A}"/>
          </ac:spMkLst>
        </pc:spChg>
        <pc:spChg chg="ord">
          <ac:chgData name="Steven.Price" userId="53a48c66-dde9-4f92-a1eb-3736a85e5c57" providerId="ADAL" clId="{51AB66AE-20A4-6E48-A9EB-7E57755CE9E0}" dt="2022-11-14T16:49:00.695" v="82" actId="13244"/>
          <ac:spMkLst>
            <pc:docMk/>
            <pc:sldMk cId="1621443483" sldId="262"/>
            <ac:spMk id="10" creationId="{A5CB3622-63DC-D8C9-3574-1C998445509E}"/>
          </ac:spMkLst>
        </pc:spChg>
      </pc:sldChg>
      <pc:sldChg chg="modSp">
        <pc:chgData name="Steven.Price" userId="53a48c66-dde9-4f92-a1eb-3736a85e5c57" providerId="ADAL" clId="{51AB66AE-20A4-6E48-A9EB-7E57755CE9E0}" dt="2022-11-15T10:44:41.199" v="2600" actId="20577"/>
        <pc:sldMkLst>
          <pc:docMk/>
          <pc:sldMk cId="954043162" sldId="263"/>
        </pc:sldMkLst>
        <pc:spChg chg="mod">
          <ac:chgData name="Steven.Price" userId="53a48c66-dde9-4f92-a1eb-3736a85e5c57" providerId="ADAL" clId="{51AB66AE-20A4-6E48-A9EB-7E57755CE9E0}" dt="2022-11-15T10:44:41.199" v="2600" actId="20577"/>
          <ac:spMkLst>
            <pc:docMk/>
            <pc:sldMk cId="954043162" sldId="263"/>
            <ac:spMk id="9" creationId="{6539FFA2-9648-5462-DF13-83871A45224F}"/>
          </ac:spMkLst>
        </pc:spChg>
      </pc:sldChg>
      <pc:sldChg chg="modSp">
        <pc:chgData name="Steven.Price" userId="53a48c66-dde9-4f92-a1eb-3736a85e5c57" providerId="ADAL" clId="{51AB66AE-20A4-6E48-A9EB-7E57755CE9E0}" dt="2022-11-15T10:44:49.488" v="2605" actId="20577"/>
        <pc:sldMkLst>
          <pc:docMk/>
          <pc:sldMk cId="112296397" sldId="264"/>
        </pc:sldMkLst>
        <pc:spChg chg="mod">
          <ac:chgData name="Steven.Price" userId="53a48c66-dde9-4f92-a1eb-3736a85e5c57" providerId="ADAL" clId="{51AB66AE-20A4-6E48-A9EB-7E57755CE9E0}" dt="2022-11-15T10:44:49.488" v="2605" actId="20577"/>
          <ac:spMkLst>
            <pc:docMk/>
            <pc:sldMk cId="112296397" sldId="264"/>
            <ac:spMk id="4" creationId="{085F4280-FAC1-7B99-AB4B-5293520BC817}"/>
          </ac:spMkLst>
        </pc:spChg>
      </pc:sldChg>
      <pc:sldChg chg="modSp">
        <pc:chgData name="Steven.Price" userId="53a48c66-dde9-4f92-a1eb-3736a85e5c57" providerId="ADAL" clId="{51AB66AE-20A4-6E48-A9EB-7E57755CE9E0}" dt="2022-11-15T10:44:53.998" v="2608" actId="20577"/>
        <pc:sldMkLst>
          <pc:docMk/>
          <pc:sldMk cId="2283734275" sldId="265"/>
        </pc:sldMkLst>
        <pc:spChg chg="mod">
          <ac:chgData name="Steven.Price" userId="53a48c66-dde9-4f92-a1eb-3736a85e5c57" providerId="ADAL" clId="{51AB66AE-20A4-6E48-A9EB-7E57755CE9E0}" dt="2022-11-15T10:44:53.998" v="2608" actId="20577"/>
          <ac:spMkLst>
            <pc:docMk/>
            <pc:sldMk cId="2283734275" sldId="265"/>
            <ac:spMk id="4" creationId="{9B80F758-F957-74E4-22F2-B28C84C20849}"/>
          </ac:spMkLst>
        </pc:spChg>
      </pc:sldChg>
      <pc:sldChg chg="modSp">
        <pc:chgData name="Steven.Price" userId="53a48c66-dde9-4f92-a1eb-3736a85e5c57" providerId="ADAL" clId="{51AB66AE-20A4-6E48-A9EB-7E57755CE9E0}" dt="2022-11-15T10:45:13.872" v="2613" actId="20577"/>
        <pc:sldMkLst>
          <pc:docMk/>
          <pc:sldMk cId="2730821304" sldId="267"/>
        </pc:sldMkLst>
        <pc:spChg chg="mod">
          <ac:chgData name="Steven.Price" userId="53a48c66-dde9-4f92-a1eb-3736a85e5c57" providerId="ADAL" clId="{51AB66AE-20A4-6E48-A9EB-7E57755CE9E0}" dt="2022-11-15T10:45:13.872" v="2613" actId="20577"/>
          <ac:spMkLst>
            <pc:docMk/>
            <pc:sldMk cId="2730821304" sldId="267"/>
            <ac:spMk id="3" creationId="{F794153E-CBDD-0A0C-944F-5B58C6E5EEA2}"/>
          </ac:spMkLst>
        </pc:spChg>
      </pc:sldChg>
      <pc:sldChg chg="modSp">
        <pc:chgData name="Steven.Price" userId="53a48c66-dde9-4f92-a1eb-3736a85e5c57" providerId="ADAL" clId="{51AB66AE-20A4-6E48-A9EB-7E57755CE9E0}" dt="2022-11-15T10:45:22.966" v="2618" actId="20577"/>
        <pc:sldMkLst>
          <pc:docMk/>
          <pc:sldMk cId="2953879705" sldId="272"/>
        </pc:sldMkLst>
        <pc:spChg chg="mod">
          <ac:chgData name="Steven.Price" userId="53a48c66-dde9-4f92-a1eb-3736a85e5c57" providerId="ADAL" clId="{51AB66AE-20A4-6E48-A9EB-7E57755CE9E0}" dt="2022-11-15T10:45:22.966" v="2618" actId="20577"/>
          <ac:spMkLst>
            <pc:docMk/>
            <pc:sldMk cId="2953879705" sldId="272"/>
            <ac:spMk id="3" creationId="{22FDAA22-4F66-BF70-E18E-FDF65E751451}"/>
          </ac:spMkLst>
        </pc:spChg>
      </pc:sldChg>
      <pc:sldChg chg="addSp delSp modSp mod">
        <pc:chgData name="Steven.Price" userId="53a48c66-dde9-4f92-a1eb-3736a85e5c57" providerId="ADAL" clId="{51AB66AE-20A4-6E48-A9EB-7E57755CE9E0}" dt="2022-11-15T10:56:36.166" v="2644"/>
        <pc:sldMkLst>
          <pc:docMk/>
          <pc:sldMk cId="4108900066" sldId="273"/>
        </pc:sldMkLst>
        <pc:spChg chg="add del mod">
          <ac:chgData name="Steven.Price" userId="53a48c66-dde9-4f92-a1eb-3736a85e5c57" providerId="ADAL" clId="{51AB66AE-20A4-6E48-A9EB-7E57755CE9E0}" dt="2022-11-15T10:56:36.166" v="2644"/>
          <ac:spMkLst>
            <pc:docMk/>
            <pc:sldMk cId="4108900066" sldId="273"/>
            <ac:spMk id="2" creationId="{DBE2E16E-50C3-2507-270B-A02EB8203DCC}"/>
          </ac:spMkLst>
        </pc:spChg>
        <pc:spChg chg="mod">
          <ac:chgData name="Steven.Price" userId="53a48c66-dde9-4f92-a1eb-3736a85e5c57" providerId="ADAL" clId="{51AB66AE-20A4-6E48-A9EB-7E57755CE9E0}" dt="2022-11-15T10:45:29.209" v="2622" actId="20577"/>
          <ac:spMkLst>
            <pc:docMk/>
            <pc:sldMk cId="4108900066" sldId="273"/>
            <ac:spMk id="3" creationId="{FAD2CC29-6049-3D60-7F1F-D2991905DEF4}"/>
          </ac:spMkLst>
        </pc:spChg>
      </pc:sldChg>
      <pc:sldChg chg="modSp">
        <pc:chgData name="Steven.Price" userId="53a48c66-dde9-4f92-a1eb-3736a85e5c57" providerId="ADAL" clId="{51AB66AE-20A4-6E48-A9EB-7E57755CE9E0}" dt="2022-11-16T15:40:30.588" v="3265" actId="255"/>
        <pc:sldMkLst>
          <pc:docMk/>
          <pc:sldMk cId="1167740521" sldId="274"/>
        </pc:sldMkLst>
        <pc:spChg chg="mod">
          <ac:chgData name="Steven.Price" userId="53a48c66-dde9-4f92-a1eb-3736a85e5c57" providerId="ADAL" clId="{51AB66AE-20A4-6E48-A9EB-7E57755CE9E0}" dt="2022-11-15T10:45:45.025" v="2631" actId="20577"/>
          <ac:spMkLst>
            <pc:docMk/>
            <pc:sldMk cId="1167740521" sldId="274"/>
            <ac:spMk id="4" creationId="{3D08C6EE-A253-DB00-6ADC-896A6F5D3CA2}"/>
          </ac:spMkLst>
        </pc:spChg>
        <pc:graphicFrameChg chg="mod">
          <ac:chgData name="Steven.Price" userId="53a48c66-dde9-4f92-a1eb-3736a85e5c57" providerId="ADAL" clId="{51AB66AE-20A4-6E48-A9EB-7E57755CE9E0}" dt="2022-11-16T15:40:30.588" v="3265" actId="255"/>
          <ac:graphicFrameMkLst>
            <pc:docMk/>
            <pc:sldMk cId="1167740521" sldId="274"/>
            <ac:graphicFrameMk id="12" creationId="{691FA468-85A0-6EC5-0970-8744217272A9}"/>
          </ac:graphicFrameMkLst>
        </pc:graphicFrameChg>
      </pc:sldChg>
      <pc:sldChg chg="modSp">
        <pc:chgData name="Steven.Price" userId="53a48c66-dde9-4f92-a1eb-3736a85e5c57" providerId="ADAL" clId="{51AB66AE-20A4-6E48-A9EB-7E57755CE9E0}" dt="2022-11-16T15:41:44.510" v="3271" actId="255"/>
        <pc:sldMkLst>
          <pc:docMk/>
          <pc:sldMk cId="661972549" sldId="280"/>
        </pc:sldMkLst>
        <pc:spChg chg="mod">
          <ac:chgData name="Steven.Price" userId="53a48c66-dde9-4f92-a1eb-3736a85e5c57" providerId="ADAL" clId="{51AB66AE-20A4-6E48-A9EB-7E57755CE9E0}" dt="2022-11-15T11:01:25.775" v="2650" actId="20577"/>
          <ac:spMkLst>
            <pc:docMk/>
            <pc:sldMk cId="661972549" sldId="280"/>
            <ac:spMk id="8" creationId="{DF0A2D83-9A52-A7A1-7890-F4884A4273EC}"/>
          </ac:spMkLst>
        </pc:spChg>
        <pc:graphicFrameChg chg="mod">
          <ac:chgData name="Steven.Price" userId="53a48c66-dde9-4f92-a1eb-3736a85e5c57" providerId="ADAL" clId="{51AB66AE-20A4-6E48-A9EB-7E57755CE9E0}" dt="2022-11-16T15:41:44.510" v="3271" actId="255"/>
          <ac:graphicFrameMkLst>
            <pc:docMk/>
            <pc:sldMk cId="661972549" sldId="280"/>
            <ac:graphicFrameMk id="7" creationId="{B9A72A09-B5CD-FD33-0256-E686C4F267F0}"/>
          </ac:graphicFrameMkLst>
        </pc:graphicFrameChg>
      </pc:sldChg>
      <pc:sldChg chg="modSp mod">
        <pc:chgData name="Steven.Price" userId="53a48c66-dde9-4f92-a1eb-3736a85e5c57" providerId="ADAL" clId="{51AB66AE-20A4-6E48-A9EB-7E57755CE9E0}" dt="2022-11-16T15:41:50.677" v="3272" actId="255"/>
        <pc:sldMkLst>
          <pc:docMk/>
          <pc:sldMk cId="511729473" sldId="285"/>
        </pc:sldMkLst>
        <pc:spChg chg="mod">
          <ac:chgData name="Steven.Price" userId="53a48c66-dde9-4f92-a1eb-3736a85e5c57" providerId="ADAL" clId="{51AB66AE-20A4-6E48-A9EB-7E57755CE9E0}" dt="2022-11-15T11:01:31.106" v="2653" actId="20577"/>
          <ac:spMkLst>
            <pc:docMk/>
            <pc:sldMk cId="511729473" sldId="285"/>
            <ac:spMk id="2" creationId="{E0630D7D-B637-4F82-893C-749E48A7A9F2}"/>
          </ac:spMkLst>
        </pc:spChg>
        <pc:graphicFrameChg chg="mod">
          <ac:chgData name="Steven.Price" userId="53a48c66-dde9-4f92-a1eb-3736a85e5c57" providerId="ADAL" clId="{51AB66AE-20A4-6E48-A9EB-7E57755CE9E0}" dt="2022-11-16T15:41:50.677" v="3272" actId="255"/>
          <ac:graphicFrameMkLst>
            <pc:docMk/>
            <pc:sldMk cId="511729473" sldId="285"/>
            <ac:graphicFrameMk id="8" creationId="{A6C41180-45F1-9C5F-4A4A-A284CC1545E0}"/>
          </ac:graphicFrameMkLst>
        </pc:graphicFrameChg>
      </pc:sldChg>
      <pc:sldChg chg="modSp">
        <pc:chgData name="Steven.Price" userId="53a48c66-dde9-4f92-a1eb-3736a85e5c57" providerId="ADAL" clId="{51AB66AE-20A4-6E48-A9EB-7E57755CE9E0}" dt="2022-11-16T15:42:04.690" v="3273" actId="255"/>
        <pc:sldMkLst>
          <pc:docMk/>
          <pc:sldMk cId="135762286" sldId="286"/>
        </pc:sldMkLst>
        <pc:spChg chg="mod">
          <ac:chgData name="Steven.Price" userId="53a48c66-dde9-4f92-a1eb-3736a85e5c57" providerId="ADAL" clId="{51AB66AE-20A4-6E48-A9EB-7E57755CE9E0}" dt="2022-11-15T11:01:36.440" v="2656" actId="20577"/>
          <ac:spMkLst>
            <pc:docMk/>
            <pc:sldMk cId="135762286" sldId="286"/>
            <ac:spMk id="2" creationId="{387A5E92-629C-0E86-A329-731E467FF31C}"/>
          </ac:spMkLst>
        </pc:spChg>
        <pc:graphicFrameChg chg="mod">
          <ac:chgData name="Steven.Price" userId="53a48c66-dde9-4f92-a1eb-3736a85e5c57" providerId="ADAL" clId="{51AB66AE-20A4-6E48-A9EB-7E57755CE9E0}" dt="2022-11-16T15:42:04.690" v="3273" actId="255"/>
          <ac:graphicFrameMkLst>
            <pc:docMk/>
            <pc:sldMk cId="135762286" sldId="286"/>
            <ac:graphicFrameMk id="3" creationId="{A6DB7847-A3FA-F483-393E-140FAE11243F}"/>
          </ac:graphicFrameMkLst>
        </pc:graphicFrameChg>
      </pc:sldChg>
      <pc:sldChg chg="modSp">
        <pc:chgData name="Steven.Price" userId="53a48c66-dde9-4f92-a1eb-3736a85e5c57" providerId="ADAL" clId="{51AB66AE-20A4-6E48-A9EB-7E57755CE9E0}" dt="2022-11-16T15:42:10.106" v="3274" actId="255"/>
        <pc:sldMkLst>
          <pc:docMk/>
          <pc:sldMk cId="1396053747" sldId="287"/>
        </pc:sldMkLst>
        <pc:spChg chg="mod">
          <ac:chgData name="Steven.Price" userId="53a48c66-dde9-4f92-a1eb-3736a85e5c57" providerId="ADAL" clId="{51AB66AE-20A4-6E48-A9EB-7E57755CE9E0}" dt="2022-11-15T11:01:41.379" v="2659" actId="20577"/>
          <ac:spMkLst>
            <pc:docMk/>
            <pc:sldMk cId="1396053747" sldId="287"/>
            <ac:spMk id="2" creationId="{F3F2AFEC-81EA-5400-6A5B-6AFFE87E2524}"/>
          </ac:spMkLst>
        </pc:spChg>
        <pc:graphicFrameChg chg="mod">
          <ac:chgData name="Steven.Price" userId="53a48c66-dde9-4f92-a1eb-3736a85e5c57" providerId="ADAL" clId="{51AB66AE-20A4-6E48-A9EB-7E57755CE9E0}" dt="2022-11-16T15:42:10.106" v="3274" actId="255"/>
          <ac:graphicFrameMkLst>
            <pc:docMk/>
            <pc:sldMk cId="1396053747" sldId="287"/>
            <ac:graphicFrameMk id="8" creationId="{7B71274A-4D12-E8FD-C843-2C84C4458E17}"/>
          </ac:graphicFrameMkLst>
        </pc:graphicFrameChg>
      </pc:sldChg>
      <pc:sldChg chg="modSp">
        <pc:chgData name="Steven.Price" userId="53a48c66-dde9-4f92-a1eb-3736a85e5c57" providerId="ADAL" clId="{51AB66AE-20A4-6E48-A9EB-7E57755CE9E0}" dt="2022-11-16T15:42:19.156" v="3275" actId="255"/>
        <pc:sldMkLst>
          <pc:docMk/>
          <pc:sldMk cId="2047486342" sldId="288"/>
        </pc:sldMkLst>
        <pc:spChg chg="mod">
          <ac:chgData name="Steven.Price" userId="53a48c66-dde9-4f92-a1eb-3736a85e5c57" providerId="ADAL" clId="{51AB66AE-20A4-6E48-A9EB-7E57755CE9E0}" dt="2022-11-15T11:01:47.677" v="2662" actId="20577"/>
          <ac:spMkLst>
            <pc:docMk/>
            <pc:sldMk cId="2047486342" sldId="288"/>
            <ac:spMk id="2" creationId="{4D8BE4D9-6A93-961E-F9E0-1A33BC0139F2}"/>
          </ac:spMkLst>
        </pc:spChg>
        <pc:graphicFrameChg chg="mod">
          <ac:chgData name="Steven.Price" userId="53a48c66-dde9-4f92-a1eb-3736a85e5c57" providerId="ADAL" clId="{51AB66AE-20A4-6E48-A9EB-7E57755CE9E0}" dt="2022-11-16T15:42:19.156" v="3275" actId="255"/>
          <ac:graphicFrameMkLst>
            <pc:docMk/>
            <pc:sldMk cId="2047486342" sldId="288"/>
            <ac:graphicFrameMk id="8" creationId="{CDFAE6D1-8496-8565-0274-9D77985D7B2A}"/>
          </ac:graphicFrameMkLst>
        </pc:graphicFrameChg>
      </pc:sldChg>
      <pc:sldChg chg="addSp delSp modSp">
        <pc:chgData name="Steven.Price" userId="53a48c66-dde9-4f92-a1eb-3736a85e5c57" providerId="ADAL" clId="{51AB66AE-20A4-6E48-A9EB-7E57755CE9E0}" dt="2022-11-15T11:04:02.500" v="2709" actId="478"/>
        <pc:sldMkLst>
          <pc:docMk/>
          <pc:sldMk cId="244965230" sldId="289"/>
        </pc:sldMkLst>
        <pc:spChg chg="mod">
          <ac:chgData name="Steven.Price" userId="53a48c66-dde9-4f92-a1eb-3736a85e5c57" providerId="ADAL" clId="{51AB66AE-20A4-6E48-A9EB-7E57755CE9E0}" dt="2022-11-15T11:01:54.428" v="2666" actId="20577"/>
          <ac:spMkLst>
            <pc:docMk/>
            <pc:sldMk cId="244965230" sldId="289"/>
            <ac:spMk id="4" creationId="{CCFC5DD4-B072-0996-221E-492DF526A0FA}"/>
          </ac:spMkLst>
        </pc:spChg>
        <pc:spChg chg="add del mod">
          <ac:chgData name="Steven.Price" userId="53a48c66-dde9-4f92-a1eb-3736a85e5c57" providerId="ADAL" clId="{51AB66AE-20A4-6E48-A9EB-7E57755CE9E0}" dt="2022-11-15T11:04:02.500" v="2709" actId="478"/>
          <ac:spMkLst>
            <pc:docMk/>
            <pc:sldMk cId="244965230" sldId="289"/>
            <ac:spMk id="5" creationId="{5EA5FFDB-9982-7D8D-B029-936B192F2363}"/>
          </ac:spMkLst>
        </pc:spChg>
      </pc:sldChg>
      <pc:sldChg chg="modSp">
        <pc:chgData name="Steven.Price" userId="53a48c66-dde9-4f92-a1eb-3736a85e5c57" providerId="ADAL" clId="{51AB66AE-20A4-6E48-A9EB-7E57755CE9E0}" dt="2022-11-15T11:02:07.408" v="2669" actId="20577"/>
        <pc:sldMkLst>
          <pc:docMk/>
          <pc:sldMk cId="999697856" sldId="290"/>
        </pc:sldMkLst>
        <pc:spChg chg="mod">
          <ac:chgData name="Steven.Price" userId="53a48c66-dde9-4f92-a1eb-3736a85e5c57" providerId="ADAL" clId="{51AB66AE-20A4-6E48-A9EB-7E57755CE9E0}" dt="2022-11-15T11:02:07.408" v="2669" actId="20577"/>
          <ac:spMkLst>
            <pc:docMk/>
            <pc:sldMk cId="999697856" sldId="290"/>
            <ac:spMk id="4" creationId="{8AFE030B-C319-AB9E-4023-8565497FC919}"/>
          </ac:spMkLst>
        </pc:spChg>
      </pc:sldChg>
      <pc:sldChg chg="modSp">
        <pc:chgData name="Steven.Price" userId="53a48c66-dde9-4f92-a1eb-3736a85e5c57" providerId="ADAL" clId="{51AB66AE-20A4-6E48-A9EB-7E57755CE9E0}" dt="2022-11-15T11:02:12.798" v="2672" actId="20577"/>
        <pc:sldMkLst>
          <pc:docMk/>
          <pc:sldMk cId="3833577081" sldId="291"/>
        </pc:sldMkLst>
        <pc:spChg chg="mod">
          <ac:chgData name="Steven.Price" userId="53a48c66-dde9-4f92-a1eb-3736a85e5c57" providerId="ADAL" clId="{51AB66AE-20A4-6E48-A9EB-7E57755CE9E0}" dt="2022-11-15T11:02:12.798" v="2672" actId="20577"/>
          <ac:spMkLst>
            <pc:docMk/>
            <pc:sldMk cId="3833577081" sldId="291"/>
            <ac:spMk id="4" creationId="{74B1A37D-3AA6-F805-6DC3-CC8B92C88303}"/>
          </ac:spMkLst>
        </pc:spChg>
      </pc:sldChg>
      <pc:sldChg chg="modSp">
        <pc:chgData name="Steven.Price" userId="53a48c66-dde9-4f92-a1eb-3736a85e5c57" providerId="ADAL" clId="{51AB66AE-20A4-6E48-A9EB-7E57755CE9E0}" dt="2022-11-15T11:02:17.725" v="2675" actId="20577"/>
        <pc:sldMkLst>
          <pc:docMk/>
          <pc:sldMk cId="1049612251" sldId="292"/>
        </pc:sldMkLst>
        <pc:spChg chg="mod">
          <ac:chgData name="Steven.Price" userId="53a48c66-dde9-4f92-a1eb-3736a85e5c57" providerId="ADAL" clId="{51AB66AE-20A4-6E48-A9EB-7E57755CE9E0}" dt="2022-11-15T11:02:17.725" v="2675" actId="20577"/>
          <ac:spMkLst>
            <pc:docMk/>
            <pc:sldMk cId="1049612251" sldId="292"/>
            <ac:spMk id="10" creationId="{65999516-AEA5-A241-7F18-70332209DDE2}"/>
          </ac:spMkLst>
        </pc:spChg>
      </pc:sldChg>
      <pc:sldChg chg="modSp mod">
        <pc:chgData name="Steven.Price" userId="53a48c66-dde9-4f92-a1eb-3736a85e5c57" providerId="ADAL" clId="{51AB66AE-20A4-6E48-A9EB-7E57755CE9E0}" dt="2022-11-16T12:34:11.446" v="3178" actId="20577"/>
        <pc:sldMkLst>
          <pc:docMk/>
          <pc:sldMk cId="1480842425" sldId="299"/>
        </pc:sldMkLst>
        <pc:spChg chg="mod">
          <ac:chgData name="Steven.Price" userId="53a48c66-dde9-4f92-a1eb-3736a85e5c57" providerId="ADAL" clId="{51AB66AE-20A4-6E48-A9EB-7E57755CE9E0}" dt="2022-11-15T14:46:07.141" v="2711" actId="20577"/>
          <ac:spMkLst>
            <pc:docMk/>
            <pc:sldMk cId="1480842425" sldId="299"/>
            <ac:spMk id="3" creationId="{EB7A2E7C-71B8-32FE-F741-558B60AB7DCC}"/>
          </ac:spMkLst>
        </pc:spChg>
        <pc:spChg chg="mod">
          <ac:chgData name="Steven.Price" userId="53a48c66-dde9-4f92-a1eb-3736a85e5c57" providerId="ADAL" clId="{51AB66AE-20A4-6E48-A9EB-7E57755CE9E0}" dt="2022-11-14T16:36:03.559" v="22" actId="20577"/>
          <ac:spMkLst>
            <pc:docMk/>
            <pc:sldMk cId="1480842425" sldId="299"/>
            <ac:spMk id="7" creationId="{80BA1B9A-5C1E-5B99-14E0-16402ED6D68D}"/>
          </ac:spMkLst>
        </pc:spChg>
        <pc:spChg chg="ord">
          <ac:chgData name="Steven.Price" userId="53a48c66-dde9-4f92-a1eb-3736a85e5c57" providerId="ADAL" clId="{51AB66AE-20A4-6E48-A9EB-7E57755CE9E0}" dt="2022-11-14T16:43:03.521" v="48" actId="13244"/>
          <ac:spMkLst>
            <pc:docMk/>
            <pc:sldMk cId="1480842425" sldId="299"/>
            <ac:spMk id="34" creationId="{70169C43-A291-5A72-6E7E-9E2EE7F3588F}"/>
          </ac:spMkLst>
        </pc:spChg>
        <pc:spChg chg="mod ord">
          <ac:chgData name="Steven.Price" userId="53a48c66-dde9-4f92-a1eb-3736a85e5c57" providerId="ADAL" clId="{51AB66AE-20A4-6E48-A9EB-7E57755CE9E0}" dt="2022-11-16T12:34:11.446" v="3178" actId="20577"/>
          <ac:spMkLst>
            <pc:docMk/>
            <pc:sldMk cId="1480842425" sldId="299"/>
            <ac:spMk id="35" creationId="{38EF902A-245A-5907-5EA5-01F44F0F8078}"/>
          </ac:spMkLst>
        </pc:spChg>
        <pc:grpChg chg="mod ord">
          <ac:chgData name="Steven.Price" userId="53a48c66-dde9-4f92-a1eb-3736a85e5c57" providerId="ADAL" clId="{51AB66AE-20A4-6E48-A9EB-7E57755CE9E0}" dt="2022-11-14T17:02:41.876" v="596" actId="962"/>
          <ac:grpSpMkLst>
            <pc:docMk/>
            <pc:sldMk cId="1480842425" sldId="299"/>
            <ac:grpSpMk id="27" creationId="{BDAEB979-90F8-F12F-DD8F-832C4B5EE888}"/>
          </ac:grpSpMkLst>
        </pc:grpChg>
      </pc:sldChg>
      <pc:sldChg chg="modSp mod">
        <pc:chgData name="Steven.Price" userId="53a48c66-dde9-4f92-a1eb-3736a85e5c57" providerId="ADAL" clId="{51AB66AE-20A4-6E48-A9EB-7E57755CE9E0}" dt="2022-11-16T12:34:20.727" v="3182" actId="20577"/>
        <pc:sldMkLst>
          <pc:docMk/>
          <pc:sldMk cId="1572945312" sldId="300"/>
        </pc:sldMkLst>
        <pc:spChg chg="ord">
          <ac:chgData name="Steven.Price" userId="53a48c66-dde9-4f92-a1eb-3736a85e5c57" providerId="ADAL" clId="{51AB66AE-20A4-6E48-A9EB-7E57755CE9E0}" dt="2022-11-14T16:39:02.408" v="35" actId="13244"/>
          <ac:spMkLst>
            <pc:docMk/>
            <pc:sldMk cId="1572945312" sldId="300"/>
            <ac:spMk id="2" creationId="{13175447-AFE0-9DF4-1E7D-3B30F2BD6C69}"/>
          </ac:spMkLst>
        </pc:spChg>
        <pc:spChg chg="ord">
          <ac:chgData name="Steven.Price" userId="53a48c66-dde9-4f92-a1eb-3736a85e5c57" providerId="ADAL" clId="{51AB66AE-20A4-6E48-A9EB-7E57755CE9E0}" dt="2022-11-14T16:38:55.894" v="34" actId="13244"/>
          <ac:spMkLst>
            <pc:docMk/>
            <pc:sldMk cId="1572945312" sldId="300"/>
            <ac:spMk id="5" creationId="{EE0C4E9D-9D3B-8DAE-4425-47D2D60406A3}"/>
          </ac:spMkLst>
        </pc:spChg>
        <pc:spChg chg="mod ord">
          <ac:chgData name="Steven.Price" userId="53a48c66-dde9-4f92-a1eb-3736a85e5c57" providerId="ADAL" clId="{51AB66AE-20A4-6E48-A9EB-7E57755CE9E0}" dt="2022-11-16T12:34:20.727" v="3182" actId="20577"/>
          <ac:spMkLst>
            <pc:docMk/>
            <pc:sldMk cId="1572945312" sldId="300"/>
            <ac:spMk id="6" creationId="{B45702B2-35DD-290A-0861-3A0EBCF038B7}"/>
          </ac:spMkLst>
        </pc:spChg>
        <pc:spChg chg="ord">
          <ac:chgData name="Steven.Price" userId="53a48c66-dde9-4f92-a1eb-3736a85e5c57" providerId="ADAL" clId="{51AB66AE-20A4-6E48-A9EB-7E57755CE9E0}" dt="2022-11-14T16:43:58.433" v="52" actId="13244"/>
          <ac:spMkLst>
            <pc:docMk/>
            <pc:sldMk cId="1572945312" sldId="300"/>
            <ac:spMk id="9" creationId="{29D50178-8729-9D88-6391-BCAB60FBBE64}"/>
          </ac:spMkLst>
        </pc:spChg>
        <pc:spChg chg="mod ord">
          <ac:chgData name="Steven.Price" userId="53a48c66-dde9-4f92-a1eb-3736a85e5c57" providerId="ADAL" clId="{51AB66AE-20A4-6E48-A9EB-7E57755CE9E0}" dt="2022-11-16T12:00:41.993" v="2727" actId="255"/>
          <ac:spMkLst>
            <pc:docMk/>
            <pc:sldMk cId="1572945312" sldId="300"/>
            <ac:spMk id="17" creationId="{F1CF6198-ECE6-4F19-6593-0B85FDB44319}"/>
          </ac:spMkLst>
        </pc:spChg>
        <pc:spChg chg="mod">
          <ac:chgData name="Steven.Price" userId="53a48c66-dde9-4f92-a1eb-3736a85e5c57" providerId="ADAL" clId="{51AB66AE-20A4-6E48-A9EB-7E57755CE9E0}" dt="2022-11-14T17:19:50.464" v="788"/>
          <ac:spMkLst>
            <pc:docMk/>
            <pc:sldMk cId="1572945312" sldId="300"/>
            <ac:spMk id="20" creationId="{B466720E-298C-3AB0-9C23-BB16C5CDF671}"/>
          </ac:spMkLst>
        </pc:spChg>
        <pc:grpChg chg="mod ord">
          <ac:chgData name="Steven.Price" userId="53a48c66-dde9-4f92-a1eb-3736a85e5c57" providerId="ADAL" clId="{51AB66AE-20A4-6E48-A9EB-7E57755CE9E0}" dt="2022-11-14T17:19:50.464" v="788"/>
          <ac:grpSpMkLst>
            <pc:docMk/>
            <pc:sldMk cId="1572945312" sldId="300"/>
            <ac:grpSpMk id="3" creationId="{836EC9C4-7EE3-9381-2D04-28A3FF14DC0A}"/>
          </ac:grpSpMkLst>
        </pc:grpChg>
        <pc:grpChg chg="ord">
          <ac:chgData name="Steven.Price" userId="53a48c66-dde9-4f92-a1eb-3736a85e5c57" providerId="ADAL" clId="{51AB66AE-20A4-6E48-A9EB-7E57755CE9E0}" dt="2022-11-14T16:39:45.918" v="38" actId="13244"/>
          <ac:grpSpMkLst>
            <pc:docMk/>
            <pc:sldMk cId="1572945312" sldId="300"/>
            <ac:grpSpMk id="25" creationId="{8879A6A3-E680-A736-D52D-D9002E693B89}"/>
          </ac:grpSpMkLst>
        </pc:grpChg>
        <pc:picChg chg="mod">
          <ac:chgData name="Steven.Price" userId="53a48c66-dde9-4f92-a1eb-3736a85e5c57" providerId="ADAL" clId="{51AB66AE-20A4-6E48-A9EB-7E57755CE9E0}" dt="2022-11-14T17:19:50.464" v="788"/>
          <ac:picMkLst>
            <pc:docMk/>
            <pc:sldMk cId="1572945312" sldId="300"/>
            <ac:picMk id="19" creationId="{28CD7D0D-0B91-14A7-3DCF-73B24CA144C8}"/>
          </ac:picMkLst>
        </pc:picChg>
      </pc:sldChg>
      <pc:sldChg chg="addSp modSp mod">
        <pc:chgData name="Steven.Price" userId="53a48c66-dde9-4f92-a1eb-3736a85e5c57" providerId="ADAL" clId="{51AB66AE-20A4-6E48-A9EB-7E57755CE9E0}" dt="2022-11-16T15:36:06.597" v="3248" actId="20577"/>
        <pc:sldMkLst>
          <pc:docMk/>
          <pc:sldMk cId="729394425" sldId="301"/>
        </pc:sldMkLst>
        <pc:spChg chg="add mod ord">
          <ac:chgData name="Steven.Price" userId="53a48c66-dde9-4f92-a1eb-3736a85e5c57" providerId="ADAL" clId="{51AB66AE-20A4-6E48-A9EB-7E57755CE9E0}" dt="2022-11-16T15:36:06.597" v="3248" actId="20577"/>
          <ac:spMkLst>
            <pc:docMk/>
            <pc:sldMk cId="729394425" sldId="301"/>
            <ac:spMk id="4" creationId="{1BEB9988-1FC0-B5CC-8ED3-EBAF7DDABE50}"/>
          </ac:spMkLst>
        </pc:spChg>
        <pc:spChg chg="mod">
          <ac:chgData name="Steven.Price" userId="53a48c66-dde9-4f92-a1eb-3736a85e5c57" providerId="ADAL" clId="{51AB66AE-20A4-6E48-A9EB-7E57755CE9E0}" dt="2022-11-14T17:13:41.227" v="710" actId="14100"/>
          <ac:spMkLst>
            <pc:docMk/>
            <pc:sldMk cId="729394425" sldId="301"/>
            <ac:spMk id="7" creationId="{DDEE6413-35A8-6B4A-8689-479BB102FADE}"/>
          </ac:spMkLst>
        </pc:spChg>
        <pc:spChg chg="mod ord">
          <ac:chgData name="Steven.Price" userId="53a48c66-dde9-4f92-a1eb-3736a85e5c57" providerId="ADAL" clId="{51AB66AE-20A4-6E48-A9EB-7E57755CE9E0}" dt="2022-11-16T12:34:17.013" v="3180" actId="20577"/>
          <ac:spMkLst>
            <pc:docMk/>
            <pc:sldMk cId="729394425" sldId="301"/>
            <ac:spMk id="8" creationId="{295053BD-F30C-B1F6-65BD-2BE15B603E36}"/>
          </ac:spMkLst>
        </pc:spChg>
        <pc:spChg chg="ord">
          <ac:chgData name="Steven.Price" userId="53a48c66-dde9-4f92-a1eb-3736a85e5c57" providerId="ADAL" clId="{51AB66AE-20A4-6E48-A9EB-7E57755CE9E0}" dt="2022-11-14T16:43:26.616" v="50" actId="13244"/>
          <ac:spMkLst>
            <pc:docMk/>
            <pc:sldMk cId="729394425" sldId="301"/>
            <ac:spMk id="9" creationId="{20EDCD63-DBFA-B4E8-ED02-7602D871A960}"/>
          </ac:spMkLst>
        </pc:spChg>
        <pc:spChg chg="ord">
          <ac:chgData name="Steven.Price" userId="53a48c66-dde9-4f92-a1eb-3736a85e5c57" providerId="ADAL" clId="{51AB66AE-20A4-6E48-A9EB-7E57755CE9E0}" dt="2022-11-14T16:38:42.378" v="33" actId="13244"/>
          <ac:spMkLst>
            <pc:docMk/>
            <pc:sldMk cId="729394425" sldId="301"/>
            <ac:spMk id="12" creationId="{2279BE65-D077-6646-DE41-90B554BF6D0E}"/>
          </ac:spMkLst>
        </pc:spChg>
        <pc:picChg chg="mod ord modVis">
          <ac:chgData name="Steven.Price" userId="53a48c66-dde9-4f92-a1eb-3736a85e5c57" providerId="ADAL" clId="{51AB66AE-20A4-6E48-A9EB-7E57755CE9E0}" dt="2022-11-14T17:12:14.073" v="709" actId="14429"/>
          <ac:picMkLst>
            <pc:docMk/>
            <pc:sldMk cId="729394425" sldId="301"/>
            <ac:picMk id="25" creationId="{5727AAF1-1C76-0F5F-0230-4BE1AA2C775D}"/>
          </ac:picMkLst>
        </pc:picChg>
      </pc:sldChg>
      <pc:sldChg chg="modSp mod">
        <pc:chgData name="Steven.Price" userId="53a48c66-dde9-4f92-a1eb-3736a85e5c57" providerId="ADAL" clId="{51AB66AE-20A4-6E48-A9EB-7E57755CE9E0}" dt="2022-11-16T12:34:24.731" v="3184" actId="20577"/>
        <pc:sldMkLst>
          <pc:docMk/>
          <pc:sldMk cId="1591990182" sldId="302"/>
        </pc:sldMkLst>
        <pc:spChg chg="mod ord">
          <ac:chgData name="Steven.Price" userId="53a48c66-dde9-4f92-a1eb-3736a85e5c57" providerId="ADAL" clId="{51AB66AE-20A4-6E48-A9EB-7E57755CE9E0}" dt="2022-11-16T12:34:24.731" v="3184" actId="20577"/>
          <ac:spMkLst>
            <pc:docMk/>
            <pc:sldMk cId="1591990182" sldId="302"/>
            <ac:spMk id="8" creationId="{80391A1D-CB7C-DC98-9B04-49569CBE0D8E}"/>
          </ac:spMkLst>
        </pc:spChg>
        <pc:spChg chg="ord">
          <ac:chgData name="Steven.Price" userId="53a48c66-dde9-4f92-a1eb-3736a85e5c57" providerId="ADAL" clId="{51AB66AE-20A4-6E48-A9EB-7E57755CE9E0}" dt="2022-11-14T16:44:14.159" v="54" actId="13244"/>
          <ac:spMkLst>
            <pc:docMk/>
            <pc:sldMk cId="1591990182" sldId="302"/>
            <ac:spMk id="28" creationId="{D56EA63A-E1C5-DFD9-B483-8842CC53B88E}"/>
          </ac:spMkLst>
        </pc:spChg>
        <pc:grpChg chg="mod">
          <ac:chgData name="Steven.Price" userId="53a48c66-dde9-4f92-a1eb-3736a85e5c57" providerId="ADAL" clId="{51AB66AE-20A4-6E48-A9EB-7E57755CE9E0}" dt="2022-11-14T17:29:18.713" v="801" actId="1076"/>
          <ac:grpSpMkLst>
            <pc:docMk/>
            <pc:sldMk cId="1591990182" sldId="302"/>
            <ac:grpSpMk id="15" creationId="{7C8C8F8B-BF20-FF11-534A-0E1EF3A47124}"/>
          </ac:grpSpMkLst>
        </pc:grpChg>
        <pc:grpChg chg="mod">
          <ac:chgData name="Steven.Price" userId="53a48c66-dde9-4f92-a1eb-3736a85e5c57" providerId="ADAL" clId="{51AB66AE-20A4-6E48-A9EB-7E57755CE9E0}" dt="2022-11-14T17:22:39.570" v="793" actId="1076"/>
          <ac:grpSpMkLst>
            <pc:docMk/>
            <pc:sldMk cId="1591990182" sldId="302"/>
            <ac:grpSpMk id="19" creationId="{0474950A-761E-B4F4-5672-F282B97F1843}"/>
          </ac:grpSpMkLst>
        </pc:grpChg>
        <pc:picChg chg="mod">
          <ac:chgData name="Steven.Price" userId="53a48c66-dde9-4f92-a1eb-3736a85e5c57" providerId="ADAL" clId="{51AB66AE-20A4-6E48-A9EB-7E57755CE9E0}" dt="2022-11-14T17:32:13.367" v="802" actId="962"/>
          <ac:picMkLst>
            <pc:docMk/>
            <pc:sldMk cId="1591990182" sldId="302"/>
            <ac:picMk id="16" creationId="{1B5594E7-05A7-AFF5-2521-B1C01CB1BBA2}"/>
          </ac:picMkLst>
        </pc:picChg>
        <pc:picChg chg="mod">
          <ac:chgData name="Steven.Price" userId="53a48c66-dde9-4f92-a1eb-3736a85e5c57" providerId="ADAL" clId="{51AB66AE-20A4-6E48-A9EB-7E57755CE9E0}" dt="2022-11-14T17:32:23.663" v="803" actId="962"/>
          <ac:picMkLst>
            <pc:docMk/>
            <pc:sldMk cId="1591990182" sldId="302"/>
            <ac:picMk id="23" creationId="{34D56DEE-DAB0-BA98-0DC9-E9CE8E4A3964}"/>
          </ac:picMkLst>
        </pc:picChg>
      </pc:sldChg>
      <pc:sldChg chg="modSp">
        <pc:chgData name="Steven.Price" userId="53a48c66-dde9-4f92-a1eb-3736a85e5c57" providerId="ADAL" clId="{51AB66AE-20A4-6E48-A9EB-7E57755CE9E0}" dt="2022-11-15T11:02:24.632" v="2678" actId="20577"/>
        <pc:sldMkLst>
          <pc:docMk/>
          <pc:sldMk cId="1339148054" sldId="304"/>
        </pc:sldMkLst>
        <pc:spChg chg="mod">
          <ac:chgData name="Steven.Price" userId="53a48c66-dde9-4f92-a1eb-3736a85e5c57" providerId="ADAL" clId="{51AB66AE-20A4-6E48-A9EB-7E57755CE9E0}" dt="2022-11-15T11:02:24.632" v="2678" actId="20577"/>
          <ac:spMkLst>
            <pc:docMk/>
            <pc:sldMk cId="1339148054" sldId="304"/>
            <ac:spMk id="2" creationId="{8C2186C0-E096-3423-EBBB-2AF0A6447631}"/>
          </ac:spMkLst>
        </pc:spChg>
      </pc:sldChg>
      <pc:sldChg chg="modSp">
        <pc:chgData name="Steven.Price" userId="53a48c66-dde9-4f92-a1eb-3736a85e5c57" providerId="ADAL" clId="{51AB66AE-20A4-6E48-A9EB-7E57755CE9E0}" dt="2022-11-15T10:44:45.573" v="2602" actId="20577"/>
        <pc:sldMkLst>
          <pc:docMk/>
          <pc:sldMk cId="2644233470" sldId="305"/>
        </pc:sldMkLst>
        <pc:spChg chg="mod">
          <ac:chgData name="Steven.Price" userId="53a48c66-dde9-4f92-a1eb-3736a85e5c57" providerId="ADAL" clId="{51AB66AE-20A4-6E48-A9EB-7E57755CE9E0}" dt="2022-11-15T10:44:45.573" v="2602" actId="20577"/>
          <ac:spMkLst>
            <pc:docMk/>
            <pc:sldMk cId="2644233470" sldId="305"/>
            <ac:spMk id="3" creationId="{6BB8AA93-807D-DB82-0237-A685B5537626}"/>
          </ac:spMkLst>
        </pc:spChg>
      </pc:sldChg>
      <pc:sldChg chg="modSp">
        <pc:chgData name="Steven.Price" userId="53a48c66-dde9-4f92-a1eb-3736a85e5c57" providerId="ADAL" clId="{51AB66AE-20A4-6E48-A9EB-7E57755CE9E0}" dt="2022-11-15T10:44:35.854" v="2598" actId="20577"/>
        <pc:sldMkLst>
          <pc:docMk/>
          <pc:sldMk cId="851058177" sldId="306"/>
        </pc:sldMkLst>
        <pc:spChg chg="mod">
          <ac:chgData name="Steven.Price" userId="53a48c66-dde9-4f92-a1eb-3736a85e5c57" providerId="ADAL" clId="{51AB66AE-20A4-6E48-A9EB-7E57755CE9E0}" dt="2022-11-15T10:44:35.854" v="2598" actId="20577"/>
          <ac:spMkLst>
            <pc:docMk/>
            <pc:sldMk cId="851058177" sldId="306"/>
            <ac:spMk id="14" creationId="{15F6AB47-09CD-CEE2-EC93-C878072A7511}"/>
          </ac:spMkLst>
        </pc:spChg>
      </pc:sldChg>
      <pc:sldChg chg="modSp mod">
        <pc:chgData name="Steven.Price" userId="53a48c66-dde9-4f92-a1eb-3736a85e5c57" providerId="ADAL" clId="{51AB66AE-20A4-6E48-A9EB-7E57755CE9E0}" dt="2022-11-15T10:45:34.114" v="2625" actId="20577"/>
        <pc:sldMkLst>
          <pc:docMk/>
          <pc:sldMk cId="2802830856" sldId="307"/>
        </pc:sldMkLst>
        <pc:spChg chg="mod">
          <ac:chgData name="Steven.Price" userId="53a48c66-dde9-4f92-a1eb-3736a85e5c57" providerId="ADAL" clId="{51AB66AE-20A4-6E48-A9EB-7E57755CE9E0}" dt="2022-11-15T10:45:34.114" v="2625" actId="20577"/>
          <ac:spMkLst>
            <pc:docMk/>
            <pc:sldMk cId="2802830856" sldId="307"/>
            <ac:spMk id="2" creationId="{50FB17F5-5612-259C-D09D-0A76816EB869}"/>
          </ac:spMkLst>
        </pc:spChg>
        <pc:spChg chg="ord">
          <ac:chgData name="Steven.Price" userId="53a48c66-dde9-4f92-a1eb-3736a85e5c57" providerId="ADAL" clId="{51AB66AE-20A4-6E48-A9EB-7E57755CE9E0}" dt="2022-11-14T16:51:22.257" v="86" actId="13244"/>
          <ac:spMkLst>
            <pc:docMk/>
            <pc:sldMk cId="2802830856" sldId="307"/>
            <ac:spMk id="9" creationId="{18883729-3BBB-FF0A-B4F0-993857C31971}"/>
          </ac:spMkLst>
        </pc:spChg>
        <pc:grpChg chg="ord">
          <ac:chgData name="Steven.Price" userId="53a48c66-dde9-4f92-a1eb-3736a85e5c57" providerId="ADAL" clId="{51AB66AE-20A4-6E48-A9EB-7E57755CE9E0}" dt="2022-11-14T16:50:52.212" v="83" actId="13244"/>
          <ac:grpSpMkLst>
            <pc:docMk/>
            <pc:sldMk cId="2802830856" sldId="307"/>
            <ac:grpSpMk id="10" creationId="{F24A96DB-9CFD-A5F3-76B0-A35663992966}"/>
          </ac:grpSpMkLst>
        </pc:grpChg>
        <pc:grpChg chg="ord">
          <ac:chgData name="Steven.Price" userId="53a48c66-dde9-4f92-a1eb-3736a85e5c57" providerId="ADAL" clId="{51AB66AE-20A4-6E48-A9EB-7E57755CE9E0}" dt="2022-11-14T16:51:01.460" v="84" actId="13244"/>
          <ac:grpSpMkLst>
            <pc:docMk/>
            <pc:sldMk cId="2802830856" sldId="307"/>
            <ac:grpSpMk id="14" creationId="{54394619-DB08-38DD-E592-89D9C9281D59}"/>
          </ac:grpSpMkLst>
        </pc:grpChg>
      </pc:sldChg>
      <pc:sldChg chg="modSp mod">
        <pc:chgData name="Steven.Price" userId="53a48c66-dde9-4f92-a1eb-3736a85e5c57" providerId="ADAL" clId="{51AB66AE-20A4-6E48-A9EB-7E57755CE9E0}" dt="2022-11-15T10:45:38.952" v="2628" actId="20577"/>
        <pc:sldMkLst>
          <pc:docMk/>
          <pc:sldMk cId="726125662" sldId="312"/>
        </pc:sldMkLst>
        <pc:spChg chg="mod">
          <ac:chgData name="Steven.Price" userId="53a48c66-dde9-4f92-a1eb-3736a85e5c57" providerId="ADAL" clId="{51AB66AE-20A4-6E48-A9EB-7E57755CE9E0}" dt="2022-11-15T10:45:38.952" v="2628" actId="20577"/>
          <ac:spMkLst>
            <pc:docMk/>
            <pc:sldMk cId="726125662" sldId="312"/>
            <ac:spMk id="4" creationId="{DB355312-F4E1-D238-9809-E8AB9483A00D}"/>
          </ac:spMkLst>
        </pc:spChg>
        <pc:spChg chg="mod ord">
          <ac:chgData name="Steven.Price" userId="53a48c66-dde9-4f92-a1eb-3736a85e5c57" providerId="ADAL" clId="{51AB66AE-20A4-6E48-A9EB-7E57755CE9E0}" dt="2022-11-14T17:25:10.081" v="799" actId="207"/>
          <ac:spMkLst>
            <pc:docMk/>
            <pc:sldMk cId="726125662" sldId="312"/>
            <ac:spMk id="11" creationId="{17754B71-3F85-65F4-CB55-16A15E103CBF}"/>
          </ac:spMkLst>
        </pc:spChg>
        <pc:grpChg chg="ord">
          <ac:chgData name="Steven.Price" userId="53a48c66-dde9-4f92-a1eb-3736a85e5c57" providerId="ADAL" clId="{51AB66AE-20A4-6E48-A9EB-7E57755CE9E0}" dt="2022-11-14T16:51:55.768" v="87" actId="13244"/>
          <ac:grpSpMkLst>
            <pc:docMk/>
            <pc:sldMk cId="726125662" sldId="312"/>
            <ac:grpSpMk id="3" creationId="{2314DE0A-B114-6033-1783-7C32C5306209}"/>
          </ac:grpSpMkLst>
        </pc:grpChg>
        <pc:grpChg chg="ord">
          <ac:chgData name="Steven.Price" userId="53a48c66-dde9-4f92-a1eb-3736a85e5c57" providerId="ADAL" clId="{51AB66AE-20A4-6E48-A9EB-7E57755CE9E0}" dt="2022-11-14T16:52:34.263" v="90" actId="13244"/>
          <ac:grpSpMkLst>
            <pc:docMk/>
            <pc:sldMk cId="726125662" sldId="312"/>
            <ac:grpSpMk id="13" creationId="{D73847AE-7DBB-0268-3A03-08011525EB20}"/>
          </ac:grpSpMkLst>
        </pc:grpChg>
      </pc:sldChg>
      <pc:sldChg chg="modSp">
        <pc:chgData name="Steven.Price" userId="53a48c66-dde9-4f92-a1eb-3736a85e5c57" providerId="ADAL" clId="{51AB66AE-20A4-6E48-A9EB-7E57755CE9E0}" dt="2022-11-15T11:03:33.434" v="2708" actId="20577"/>
        <pc:sldMkLst>
          <pc:docMk/>
          <pc:sldMk cId="887091397" sldId="316"/>
        </pc:sldMkLst>
        <pc:spChg chg="mod">
          <ac:chgData name="Steven.Price" userId="53a48c66-dde9-4f92-a1eb-3736a85e5c57" providerId="ADAL" clId="{51AB66AE-20A4-6E48-A9EB-7E57755CE9E0}" dt="2022-11-15T11:03:33.434" v="2708" actId="20577"/>
          <ac:spMkLst>
            <pc:docMk/>
            <pc:sldMk cId="887091397" sldId="316"/>
            <ac:spMk id="3" creationId="{1EE0AFA1-F0AA-ED9B-0FE9-574F57F2EAB4}"/>
          </ac:spMkLst>
        </pc:spChg>
      </pc:sldChg>
      <pc:sldChg chg="modSp">
        <pc:chgData name="Steven.Price" userId="53a48c66-dde9-4f92-a1eb-3736a85e5c57" providerId="ADAL" clId="{51AB66AE-20A4-6E48-A9EB-7E57755CE9E0}" dt="2022-11-15T10:44:31.332" v="2596" actId="20577"/>
        <pc:sldMkLst>
          <pc:docMk/>
          <pc:sldMk cId="41591162" sldId="317"/>
        </pc:sldMkLst>
        <pc:spChg chg="mod">
          <ac:chgData name="Steven.Price" userId="53a48c66-dde9-4f92-a1eb-3736a85e5c57" providerId="ADAL" clId="{51AB66AE-20A4-6E48-A9EB-7E57755CE9E0}" dt="2022-11-15T10:44:31.332" v="2596" actId="20577"/>
          <ac:spMkLst>
            <pc:docMk/>
            <pc:sldMk cId="41591162" sldId="317"/>
            <ac:spMk id="6" creationId="{76EA782A-65FE-BB0A-8A84-F7337BDDB6C0}"/>
          </ac:spMkLst>
        </pc:spChg>
      </pc:sldChg>
      <pc:sldChg chg="modSp">
        <pc:chgData name="Steven.Price" userId="53a48c66-dde9-4f92-a1eb-3736a85e5c57" providerId="ADAL" clId="{51AB66AE-20A4-6E48-A9EB-7E57755CE9E0}" dt="2022-11-15T11:02:31.674" v="2681" actId="20577"/>
        <pc:sldMkLst>
          <pc:docMk/>
          <pc:sldMk cId="2073721226" sldId="318"/>
        </pc:sldMkLst>
        <pc:spChg chg="mod">
          <ac:chgData name="Steven.Price" userId="53a48c66-dde9-4f92-a1eb-3736a85e5c57" providerId="ADAL" clId="{51AB66AE-20A4-6E48-A9EB-7E57755CE9E0}" dt="2022-11-15T11:02:31.674" v="2681" actId="20577"/>
          <ac:spMkLst>
            <pc:docMk/>
            <pc:sldMk cId="2073721226" sldId="318"/>
            <ac:spMk id="2" creationId="{27B06E5B-D0A2-FD17-12DB-3E8FFA263BF3}"/>
          </ac:spMkLst>
        </pc:spChg>
      </pc:sldChg>
      <pc:sldChg chg="modSp mod">
        <pc:chgData name="Steven.Price" userId="53a48c66-dde9-4f92-a1eb-3736a85e5c57" providerId="ADAL" clId="{51AB66AE-20A4-6E48-A9EB-7E57755CE9E0}" dt="2022-11-16T12:34:28.476" v="3186" actId="20577"/>
        <pc:sldMkLst>
          <pc:docMk/>
          <pc:sldMk cId="250930934" sldId="319"/>
        </pc:sldMkLst>
        <pc:spChg chg="ord">
          <ac:chgData name="Steven.Price" userId="53a48c66-dde9-4f92-a1eb-3736a85e5c57" providerId="ADAL" clId="{51AB66AE-20A4-6E48-A9EB-7E57755CE9E0}" dt="2022-11-14T16:41:13.478" v="42" actId="13244"/>
          <ac:spMkLst>
            <pc:docMk/>
            <pc:sldMk cId="250930934" sldId="319"/>
            <ac:spMk id="2" creationId="{E130F897-A3B1-0224-CAA8-9E34ACC7C407}"/>
          </ac:spMkLst>
        </pc:spChg>
        <pc:spChg chg="mod ord">
          <ac:chgData name="Steven.Price" userId="53a48c66-dde9-4f92-a1eb-3736a85e5c57" providerId="ADAL" clId="{51AB66AE-20A4-6E48-A9EB-7E57755CE9E0}" dt="2022-11-15T09:29:39.005" v="805" actId="20577"/>
          <ac:spMkLst>
            <pc:docMk/>
            <pc:sldMk cId="250930934" sldId="319"/>
            <ac:spMk id="4" creationId="{B775F0FD-C425-7839-004E-B2F193D4AB10}"/>
          </ac:spMkLst>
        </pc:spChg>
        <pc:spChg chg="mod ord">
          <ac:chgData name="Steven.Price" userId="53a48c66-dde9-4f92-a1eb-3736a85e5c57" providerId="ADAL" clId="{51AB66AE-20A4-6E48-A9EB-7E57755CE9E0}" dt="2022-11-15T09:32:22.679" v="816" actId="20577"/>
          <ac:spMkLst>
            <pc:docMk/>
            <pc:sldMk cId="250930934" sldId="319"/>
            <ac:spMk id="7" creationId="{035CD688-3C0D-F337-294B-4B1659968A62}"/>
          </ac:spMkLst>
        </pc:spChg>
        <pc:spChg chg="mod ord">
          <ac:chgData name="Steven.Price" userId="53a48c66-dde9-4f92-a1eb-3736a85e5c57" providerId="ADAL" clId="{51AB66AE-20A4-6E48-A9EB-7E57755CE9E0}" dt="2022-11-16T12:34:28.476" v="3186" actId="20577"/>
          <ac:spMkLst>
            <pc:docMk/>
            <pc:sldMk cId="250930934" sldId="319"/>
            <ac:spMk id="8" creationId="{80391A1D-CB7C-DC98-9B04-49569CBE0D8E}"/>
          </ac:spMkLst>
        </pc:spChg>
        <pc:spChg chg="ord">
          <ac:chgData name="Steven.Price" userId="53a48c66-dde9-4f92-a1eb-3736a85e5c57" providerId="ADAL" clId="{51AB66AE-20A4-6E48-A9EB-7E57755CE9E0}" dt="2022-11-14T16:44:33.423" v="56" actId="13244"/>
          <ac:spMkLst>
            <pc:docMk/>
            <pc:sldMk cId="250930934" sldId="319"/>
            <ac:spMk id="28" creationId="{D56EA63A-E1C5-DFD9-B483-8842CC53B88E}"/>
          </ac:spMkLst>
        </pc:spChg>
        <pc:picChg chg="mod">
          <ac:chgData name="Steven.Price" userId="53a48c66-dde9-4f92-a1eb-3736a85e5c57" providerId="ADAL" clId="{51AB66AE-20A4-6E48-A9EB-7E57755CE9E0}" dt="2022-11-15T09:41:02.227" v="1087" actId="962"/>
          <ac:picMkLst>
            <pc:docMk/>
            <pc:sldMk cId="250930934" sldId="319"/>
            <ac:picMk id="12" creationId="{538374A5-5A8F-470F-8D19-EF1980C0F211}"/>
          </ac:picMkLst>
        </pc:picChg>
      </pc:sldChg>
      <pc:sldChg chg="modSp">
        <pc:chgData name="Steven.Price" userId="53a48c66-dde9-4f92-a1eb-3736a85e5c57" providerId="ADAL" clId="{51AB66AE-20A4-6E48-A9EB-7E57755CE9E0}" dt="2022-11-16T15:42:50.217" v="3277" actId="255"/>
        <pc:sldMkLst>
          <pc:docMk/>
          <pc:sldMk cId="2577803290" sldId="320"/>
        </pc:sldMkLst>
        <pc:spChg chg="mod">
          <ac:chgData name="Steven.Price" userId="53a48c66-dde9-4f92-a1eb-3736a85e5c57" providerId="ADAL" clId="{51AB66AE-20A4-6E48-A9EB-7E57755CE9E0}" dt="2022-11-15T10:45:50.133" v="2634" actId="20577"/>
          <ac:spMkLst>
            <pc:docMk/>
            <pc:sldMk cId="2577803290" sldId="320"/>
            <ac:spMk id="4" creationId="{3D08C6EE-A253-DB00-6ADC-896A6F5D3CA2}"/>
          </ac:spMkLst>
        </pc:spChg>
        <pc:graphicFrameChg chg="mod">
          <ac:chgData name="Steven.Price" userId="53a48c66-dde9-4f92-a1eb-3736a85e5c57" providerId="ADAL" clId="{51AB66AE-20A4-6E48-A9EB-7E57755CE9E0}" dt="2022-11-16T15:42:50.217" v="3277" actId="255"/>
          <ac:graphicFrameMkLst>
            <pc:docMk/>
            <pc:sldMk cId="2577803290" sldId="320"/>
            <ac:graphicFrameMk id="2" creationId="{55BE4615-6EA5-6B32-7771-E8B666403BD1}"/>
          </ac:graphicFrameMkLst>
        </pc:graphicFrameChg>
      </pc:sldChg>
      <pc:sldChg chg="modSp mod">
        <pc:chgData name="Steven.Price" userId="53a48c66-dde9-4f92-a1eb-3736a85e5c57" providerId="ADAL" clId="{51AB66AE-20A4-6E48-A9EB-7E57755CE9E0}" dt="2022-11-16T12:34:32.347" v="3188" actId="20577"/>
        <pc:sldMkLst>
          <pc:docMk/>
          <pc:sldMk cId="2645815655" sldId="321"/>
        </pc:sldMkLst>
        <pc:spChg chg="mod ord">
          <ac:chgData name="Steven.Price" userId="53a48c66-dde9-4f92-a1eb-3736a85e5c57" providerId="ADAL" clId="{51AB66AE-20A4-6E48-A9EB-7E57755CE9E0}" dt="2022-11-16T12:34:32.347" v="3188" actId="20577"/>
          <ac:spMkLst>
            <pc:docMk/>
            <pc:sldMk cId="2645815655" sldId="321"/>
            <ac:spMk id="8" creationId="{80391A1D-CB7C-DC98-9B04-49569CBE0D8E}"/>
          </ac:spMkLst>
        </pc:spChg>
        <pc:spChg chg="mod ord">
          <ac:chgData name="Steven.Price" userId="53a48c66-dde9-4f92-a1eb-3736a85e5c57" providerId="ADAL" clId="{51AB66AE-20A4-6E48-A9EB-7E57755CE9E0}" dt="2022-11-15T09:48:54.516" v="1281" actId="20577"/>
          <ac:spMkLst>
            <pc:docMk/>
            <pc:sldMk cId="2645815655" sldId="321"/>
            <ac:spMk id="10" creationId="{3A367188-8F0D-4D76-B71B-9E4B231081DC}"/>
          </ac:spMkLst>
        </pc:spChg>
        <pc:spChg chg="ord">
          <ac:chgData name="Steven.Price" userId="53a48c66-dde9-4f92-a1eb-3736a85e5c57" providerId="ADAL" clId="{51AB66AE-20A4-6E48-A9EB-7E57755CE9E0}" dt="2022-11-14T16:44:50.920" v="58" actId="13244"/>
          <ac:spMkLst>
            <pc:docMk/>
            <pc:sldMk cId="2645815655" sldId="321"/>
            <ac:spMk id="28" creationId="{D56EA63A-E1C5-DFD9-B483-8842CC53B88E}"/>
          </ac:spMkLst>
        </pc:spChg>
        <pc:picChg chg="mod ord">
          <ac:chgData name="Steven.Price" userId="53a48c66-dde9-4f92-a1eb-3736a85e5c57" providerId="ADAL" clId="{51AB66AE-20A4-6E48-A9EB-7E57755CE9E0}" dt="2022-11-15T09:49:03.671" v="1295" actId="962"/>
          <ac:picMkLst>
            <pc:docMk/>
            <pc:sldMk cId="2645815655" sldId="321"/>
            <ac:picMk id="5" creationId="{231E9022-D5D7-A7E0-0617-A20615F3AA7E}"/>
          </ac:picMkLst>
        </pc:picChg>
      </pc:sldChg>
      <pc:sldChg chg="modSp mod">
        <pc:chgData name="Steven.Price" userId="53a48c66-dde9-4f92-a1eb-3736a85e5c57" providerId="ADAL" clId="{51AB66AE-20A4-6E48-A9EB-7E57755CE9E0}" dt="2022-11-16T12:34:37.082" v="3190" actId="20577"/>
        <pc:sldMkLst>
          <pc:docMk/>
          <pc:sldMk cId="3798247743" sldId="322"/>
        </pc:sldMkLst>
        <pc:spChg chg="ord">
          <ac:chgData name="Steven.Price" userId="53a48c66-dde9-4f92-a1eb-3736a85e5c57" providerId="ADAL" clId="{51AB66AE-20A4-6E48-A9EB-7E57755CE9E0}" dt="2022-11-14T16:42:11.528" v="47" actId="13244"/>
          <ac:spMkLst>
            <pc:docMk/>
            <pc:sldMk cId="3798247743" sldId="322"/>
            <ac:spMk id="4" creationId="{B775F0FD-C425-7839-004E-B2F193D4AB10}"/>
          </ac:spMkLst>
        </pc:spChg>
        <pc:spChg chg="mod">
          <ac:chgData name="Steven.Price" userId="53a48c66-dde9-4f92-a1eb-3736a85e5c57" providerId="ADAL" clId="{51AB66AE-20A4-6E48-A9EB-7E57755CE9E0}" dt="2022-11-16T12:34:37.082" v="3190" actId="20577"/>
          <ac:spMkLst>
            <pc:docMk/>
            <pc:sldMk cId="3798247743" sldId="322"/>
            <ac:spMk id="8" creationId="{80391A1D-CB7C-DC98-9B04-49569CBE0D8E}"/>
          </ac:spMkLst>
        </pc:spChg>
        <pc:spChg chg="ord">
          <ac:chgData name="Steven.Price" userId="53a48c66-dde9-4f92-a1eb-3736a85e5c57" providerId="ADAL" clId="{51AB66AE-20A4-6E48-A9EB-7E57755CE9E0}" dt="2022-11-14T16:45:39.179" v="61" actId="13244"/>
          <ac:spMkLst>
            <pc:docMk/>
            <pc:sldMk cId="3798247743" sldId="322"/>
            <ac:spMk id="9" creationId="{E06AC9CE-BC72-B5A6-96E6-777C718D9AC1}"/>
          </ac:spMkLst>
        </pc:spChg>
        <pc:spChg chg="ord">
          <ac:chgData name="Steven.Price" userId="53a48c66-dde9-4f92-a1eb-3736a85e5c57" providerId="ADAL" clId="{51AB66AE-20A4-6E48-A9EB-7E57755CE9E0}" dt="2022-11-14T16:45:42.081" v="62" actId="13244"/>
          <ac:spMkLst>
            <pc:docMk/>
            <pc:sldMk cId="3798247743" sldId="322"/>
            <ac:spMk id="11" creationId="{DAD6AC18-0D97-9BA9-19E3-B0DF123AD5D8}"/>
          </ac:spMkLst>
        </pc:spChg>
        <pc:grpChg chg="mod">
          <ac:chgData name="Steven.Price" userId="53a48c66-dde9-4f92-a1eb-3736a85e5c57" providerId="ADAL" clId="{51AB66AE-20A4-6E48-A9EB-7E57755CE9E0}" dt="2022-11-15T09:56:43.487" v="1561" actId="962"/>
          <ac:grpSpMkLst>
            <pc:docMk/>
            <pc:sldMk cId="3798247743" sldId="322"/>
            <ac:grpSpMk id="42" creationId="{6363212A-08FA-D381-244E-899CAC196FB1}"/>
          </ac:grpSpMkLst>
        </pc:grpChg>
        <pc:picChg chg="mod ord">
          <ac:chgData name="Steven.Price" userId="53a48c66-dde9-4f92-a1eb-3736a85e5c57" providerId="ADAL" clId="{51AB66AE-20A4-6E48-A9EB-7E57755CE9E0}" dt="2022-11-15T10:02:18.557" v="1964" actId="962"/>
          <ac:picMkLst>
            <pc:docMk/>
            <pc:sldMk cId="3798247743" sldId="322"/>
            <ac:picMk id="6" creationId="{1155D123-0E4A-4E5B-ADF7-4F35BA0A5BD9}"/>
          </ac:picMkLst>
        </pc:picChg>
        <pc:picChg chg="mod">
          <ac:chgData name="Steven.Price" userId="53a48c66-dde9-4f92-a1eb-3736a85e5c57" providerId="ADAL" clId="{51AB66AE-20A4-6E48-A9EB-7E57755CE9E0}" dt="2022-11-15T10:04:43.920" v="2001" actId="962"/>
          <ac:picMkLst>
            <pc:docMk/>
            <pc:sldMk cId="3798247743" sldId="322"/>
            <ac:picMk id="13" creationId="{8604D2B9-34F2-1407-78D1-0A58A8DF53A8}"/>
          </ac:picMkLst>
        </pc:picChg>
      </pc:sldChg>
      <pc:sldChg chg="modSp">
        <pc:chgData name="Steven.Price" userId="53a48c66-dde9-4f92-a1eb-3736a85e5c57" providerId="ADAL" clId="{51AB66AE-20A4-6E48-A9EB-7E57755CE9E0}" dt="2022-11-16T15:41:31.380" v="3270" actId="255"/>
        <pc:sldMkLst>
          <pc:docMk/>
          <pc:sldMk cId="1186341214" sldId="324"/>
        </pc:sldMkLst>
        <pc:spChg chg="mod">
          <ac:chgData name="Steven.Price" userId="53a48c66-dde9-4f92-a1eb-3736a85e5c57" providerId="ADAL" clId="{51AB66AE-20A4-6E48-A9EB-7E57755CE9E0}" dt="2022-11-15T11:01:21.164" v="2647" actId="20577"/>
          <ac:spMkLst>
            <pc:docMk/>
            <pc:sldMk cId="1186341214" sldId="324"/>
            <ac:spMk id="4" creationId="{3D08C6EE-A253-DB00-6ADC-896A6F5D3CA2}"/>
          </ac:spMkLst>
        </pc:spChg>
        <pc:graphicFrameChg chg="mod">
          <ac:chgData name="Steven.Price" userId="53a48c66-dde9-4f92-a1eb-3736a85e5c57" providerId="ADAL" clId="{51AB66AE-20A4-6E48-A9EB-7E57755CE9E0}" dt="2022-11-16T15:41:31.380" v="3270" actId="255"/>
          <ac:graphicFrameMkLst>
            <pc:docMk/>
            <pc:sldMk cId="1186341214" sldId="324"/>
            <ac:graphicFrameMk id="19" creationId="{764C4D30-CFA0-5C45-B038-ED95A73C6385}"/>
          </ac:graphicFrameMkLst>
        </pc:graphicFrameChg>
      </pc:sldChg>
      <pc:sldChg chg="modSp mod">
        <pc:chgData name="Steven.Price" userId="53a48c66-dde9-4f92-a1eb-3736a85e5c57" providerId="ADAL" clId="{51AB66AE-20A4-6E48-A9EB-7E57755CE9E0}" dt="2022-11-16T12:34:40.683" v="3192" actId="20577"/>
        <pc:sldMkLst>
          <pc:docMk/>
          <pc:sldMk cId="2490011310" sldId="325"/>
        </pc:sldMkLst>
        <pc:spChg chg="ord">
          <ac:chgData name="Steven.Price" userId="53a48c66-dde9-4f92-a1eb-3736a85e5c57" providerId="ADAL" clId="{51AB66AE-20A4-6E48-A9EB-7E57755CE9E0}" dt="2022-11-14T16:46:22.521" v="63" actId="13244"/>
          <ac:spMkLst>
            <pc:docMk/>
            <pc:sldMk cId="2490011310" sldId="325"/>
            <ac:spMk id="4" creationId="{B775F0FD-C425-7839-004E-B2F193D4AB10}"/>
          </ac:spMkLst>
        </pc:spChg>
        <pc:spChg chg="mod">
          <ac:chgData name="Steven.Price" userId="53a48c66-dde9-4f92-a1eb-3736a85e5c57" providerId="ADAL" clId="{51AB66AE-20A4-6E48-A9EB-7E57755CE9E0}" dt="2022-11-16T12:33:42.892" v="3176" actId="20577"/>
          <ac:spMkLst>
            <pc:docMk/>
            <pc:sldMk cId="2490011310" sldId="325"/>
            <ac:spMk id="7" creationId="{035CD688-3C0D-F337-294B-4B1659968A62}"/>
          </ac:spMkLst>
        </pc:spChg>
        <pc:spChg chg="mod ord">
          <ac:chgData name="Steven.Price" userId="53a48c66-dde9-4f92-a1eb-3736a85e5c57" providerId="ADAL" clId="{51AB66AE-20A4-6E48-A9EB-7E57755CE9E0}" dt="2022-11-16T12:34:40.683" v="3192" actId="20577"/>
          <ac:spMkLst>
            <pc:docMk/>
            <pc:sldMk cId="2490011310" sldId="325"/>
            <ac:spMk id="8" creationId="{80391A1D-CB7C-DC98-9B04-49569CBE0D8E}"/>
          </ac:spMkLst>
        </pc:spChg>
        <pc:spChg chg="ord">
          <ac:chgData name="Steven.Price" userId="53a48c66-dde9-4f92-a1eb-3736a85e5c57" providerId="ADAL" clId="{51AB66AE-20A4-6E48-A9EB-7E57755CE9E0}" dt="2022-11-14T16:46:30.370" v="64" actId="13244"/>
          <ac:spMkLst>
            <pc:docMk/>
            <pc:sldMk cId="2490011310" sldId="325"/>
            <ac:spMk id="28" creationId="{D56EA63A-E1C5-DFD9-B483-8842CC53B88E}"/>
          </ac:spMkLst>
        </pc:spChg>
        <pc:picChg chg="mod ord">
          <ac:chgData name="Steven.Price" userId="53a48c66-dde9-4f92-a1eb-3736a85e5c57" providerId="ADAL" clId="{51AB66AE-20A4-6E48-A9EB-7E57755CE9E0}" dt="2022-11-16T12:33:08.822" v="3129" actId="1076"/>
          <ac:picMkLst>
            <pc:docMk/>
            <pc:sldMk cId="2490011310" sldId="325"/>
            <ac:picMk id="12" creationId="{0E27DC9F-06A7-95C7-4C9A-8667774398BD}"/>
          </ac:picMkLst>
        </pc:picChg>
        <pc:picChg chg="mod">
          <ac:chgData name="Steven.Price" userId="53a48c66-dde9-4f92-a1eb-3736a85e5c57" providerId="ADAL" clId="{51AB66AE-20A4-6E48-A9EB-7E57755CE9E0}" dt="2022-11-15T10:27:13.867" v="2149" actId="962"/>
          <ac:picMkLst>
            <pc:docMk/>
            <pc:sldMk cId="2490011310" sldId="325"/>
            <ac:picMk id="16" creationId="{2F9423A6-C827-957A-F7A1-FA72416D774F}"/>
          </ac:picMkLst>
        </pc:picChg>
      </pc:sldChg>
      <pc:sldChg chg="addSp delSp modSp mod">
        <pc:chgData name="Steven.Price" userId="53a48c66-dde9-4f92-a1eb-3736a85e5c57" providerId="ADAL" clId="{51AB66AE-20A4-6E48-A9EB-7E57755CE9E0}" dt="2022-11-16T15:41:11.816" v="3268" actId="255"/>
        <pc:sldMkLst>
          <pc:docMk/>
          <pc:sldMk cId="329065008" sldId="326"/>
        </pc:sldMkLst>
        <pc:spChg chg="add del mod">
          <ac:chgData name="Steven.Price" userId="53a48c66-dde9-4f92-a1eb-3736a85e5c57" providerId="ADAL" clId="{51AB66AE-20A4-6E48-A9EB-7E57755CE9E0}" dt="2022-11-15T10:56:36.165" v="2642"/>
          <ac:spMkLst>
            <pc:docMk/>
            <pc:sldMk cId="329065008" sldId="326"/>
            <ac:spMk id="2" creationId="{9D5B6F73-9A5A-EB10-D54F-221C85384EAC}"/>
          </ac:spMkLst>
        </pc:spChg>
        <pc:spChg chg="mod">
          <ac:chgData name="Steven.Price" userId="53a48c66-dde9-4f92-a1eb-3736a85e5c57" providerId="ADAL" clId="{51AB66AE-20A4-6E48-A9EB-7E57755CE9E0}" dt="2022-11-15T10:45:58.976" v="2640" actId="20577"/>
          <ac:spMkLst>
            <pc:docMk/>
            <pc:sldMk cId="329065008" sldId="326"/>
            <ac:spMk id="4" creationId="{3D08C6EE-A253-DB00-6ADC-896A6F5D3CA2}"/>
          </ac:spMkLst>
        </pc:spChg>
        <pc:graphicFrameChg chg="mod">
          <ac:chgData name="Steven.Price" userId="53a48c66-dde9-4f92-a1eb-3736a85e5c57" providerId="ADAL" clId="{51AB66AE-20A4-6E48-A9EB-7E57755CE9E0}" dt="2022-11-16T15:41:11.816" v="3268" actId="255"/>
          <ac:graphicFrameMkLst>
            <pc:docMk/>
            <pc:sldMk cId="329065008" sldId="326"/>
            <ac:graphicFrameMk id="7" creationId="{9E0E9841-4120-D7CB-E9B5-41672F6923E8}"/>
          </ac:graphicFrameMkLst>
        </pc:graphicFrameChg>
      </pc:sldChg>
      <pc:sldChg chg="modSp mod">
        <pc:chgData name="Steven.Price" userId="53a48c66-dde9-4f92-a1eb-3736a85e5c57" providerId="ADAL" clId="{51AB66AE-20A4-6E48-A9EB-7E57755CE9E0}" dt="2022-11-16T12:34:49.120" v="3196" actId="20577"/>
        <pc:sldMkLst>
          <pc:docMk/>
          <pc:sldMk cId="3209242253" sldId="328"/>
        </pc:sldMkLst>
        <pc:spChg chg="mod">
          <ac:chgData name="Steven.Price" userId="53a48c66-dde9-4f92-a1eb-3736a85e5c57" providerId="ADAL" clId="{51AB66AE-20A4-6E48-A9EB-7E57755CE9E0}" dt="2022-11-16T12:34:45.833" v="3195" actId="20577"/>
          <ac:spMkLst>
            <pc:docMk/>
            <pc:sldMk cId="3209242253" sldId="328"/>
            <ac:spMk id="2" creationId="{E130F897-A3B1-0224-CAA8-9E34ACC7C407}"/>
          </ac:spMkLst>
        </pc:spChg>
        <pc:spChg chg="ord">
          <ac:chgData name="Steven.Price" userId="53a48c66-dde9-4f92-a1eb-3736a85e5c57" providerId="ADAL" clId="{51AB66AE-20A4-6E48-A9EB-7E57755CE9E0}" dt="2022-11-14T16:47:11.430" v="69" actId="13244"/>
          <ac:spMkLst>
            <pc:docMk/>
            <pc:sldMk cId="3209242253" sldId="328"/>
            <ac:spMk id="4" creationId="{B775F0FD-C425-7839-004E-B2F193D4AB10}"/>
          </ac:spMkLst>
        </pc:spChg>
        <pc:spChg chg="mod ord">
          <ac:chgData name="Steven.Price" userId="53a48c66-dde9-4f92-a1eb-3736a85e5c57" providerId="ADAL" clId="{51AB66AE-20A4-6E48-A9EB-7E57755CE9E0}" dt="2022-11-16T12:34:49.120" v="3196" actId="20577"/>
          <ac:spMkLst>
            <pc:docMk/>
            <pc:sldMk cId="3209242253" sldId="328"/>
            <ac:spMk id="8" creationId="{80391A1D-CB7C-DC98-9B04-49569CBE0D8E}"/>
          </ac:spMkLst>
        </pc:spChg>
        <pc:spChg chg="mod">
          <ac:chgData name="Steven.Price" userId="53a48c66-dde9-4f92-a1eb-3736a85e5c57" providerId="ADAL" clId="{51AB66AE-20A4-6E48-A9EB-7E57755CE9E0}" dt="2022-11-15T10:34:01.238" v="2153" actId="20577"/>
          <ac:spMkLst>
            <pc:docMk/>
            <pc:sldMk cId="3209242253" sldId="328"/>
            <ac:spMk id="11" creationId="{26D13CB0-DA72-635F-2BD2-2B7BE3A1B120}"/>
          </ac:spMkLst>
        </pc:spChg>
        <pc:spChg chg="ord">
          <ac:chgData name="Steven.Price" userId="53a48c66-dde9-4f92-a1eb-3736a85e5c57" providerId="ADAL" clId="{51AB66AE-20A4-6E48-A9EB-7E57755CE9E0}" dt="2022-11-14T16:47:01.615" v="67" actId="13244"/>
          <ac:spMkLst>
            <pc:docMk/>
            <pc:sldMk cId="3209242253" sldId="328"/>
            <ac:spMk id="28" creationId="{D56EA63A-E1C5-DFD9-B483-8842CC53B88E}"/>
          </ac:spMkLst>
        </pc:spChg>
        <pc:picChg chg="mod">
          <ac:chgData name="Steven.Price" userId="53a48c66-dde9-4f92-a1eb-3736a85e5c57" providerId="ADAL" clId="{51AB66AE-20A4-6E48-A9EB-7E57755CE9E0}" dt="2022-11-15T10:41:41.929" v="2583" actId="962"/>
          <ac:picMkLst>
            <pc:docMk/>
            <pc:sldMk cId="3209242253" sldId="328"/>
            <ac:picMk id="9" creationId="{68320E98-AFBA-05C3-B6B7-ED9CCF6EDC6E}"/>
          </ac:picMkLst>
        </pc:picChg>
        <pc:picChg chg="mod">
          <ac:chgData name="Steven.Price" userId="53a48c66-dde9-4f92-a1eb-3736a85e5c57" providerId="ADAL" clId="{51AB66AE-20A4-6E48-A9EB-7E57755CE9E0}" dt="2022-11-15T10:41:40.096" v="2582" actId="962"/>
          <ac:picMkLst>
            <pc:docMk/>
            <pc:sldMk cId="3209242253" sldId="328"/>
            <ac:picMk id="17" creationId="{E7904F82-2D2D-8F00-FDE3-209ABD7EB984}"/>
          </ac:picMkLst>
        </pc:picChg>
      </pc:sldChg>
      <pc:sldChg chg="addSp delSp modSp add mod modNotes">
        <pc:chgData name="Steven.Price" userId="53a48c66-dde9-4f92-a1eb-3736a85e5c57" providerId="ADAL" clId="{51AB66AE-20A4-6E48-A9EB-7E57755CE9E0}" dt="2022-11-16T15:39:53.352" v="3264" actId="255"/>
        <pc:sldMkLst>
          <pc:docMk/>
          <pc:sldMk cId="472613081" sldId="329"/>
        </pc:sldMkLst>
        <pc:spChg chg="mod">
          <ac:chgData name="Steven.Price" userId="53a48c66-dde9-4f92-a1eb-3736a85e5c57" providerId="ADAL" clId="{51AB66AE-20A4-6E48-A9EB-7E57755CE9E0}" dt="2022-11-16T12:05:42.482" v="2731" actId="20577"/>
          <ac:spMkLst>
            <pc:docMk/>
            <pc:sldMk cId="472613081" sldId="329"/>
            <ac:spMk id="2" creationId="{E130F897-A3B1-0224-CAA8-9E34ACC7C407}"/>
          </ac:spMkLst>
        </pc:spChg>
        <pc:spChg chg="add del mod">
          <ac:chgData name="Steven.Price" userId="53a48c66-dde9-4f92-a1eb-3736a85e5c57" providerId="ADAL" clId="{51AB66AE-20A4-6E48-A9EB-7E57755CE9E0}" dt="2022-11-16T12:10:58.896" v="2781"/>
          <ac:spMkLst>
            <pc:docMk/>
            <pc:sldMk cId="472613081" sldId="329"/>
            <ac:spMk id="3" creationId="{13C5BC0A-ABC5-AB06-A0FE-96668A83A1DE}"/>
          </ac:spMkLst>
        </pc:spChg>
        <pc:spChg chg="mod">
          <ac:chgData name="Steven.Price" userId="53a48c66-dde9-4f92-a1eb-3736a85e5c57" providerId="ADAL" clId="{51AB66AE-20A4-6E48-A9EB-7E57755CE9E0}" dt="2022-11-16T12:16:30.481" v="2852" actId="20577"/>
          <ac:spMkLst>
            <pc:docMk/>
            <pc:sldMk cId="472613081" sldId="329"/>
            <ac:spMk id="4" creationId="{B775F0FD-C425-7839-004E-B2F193D4AB10}"/>
          </ac:spMkLst>
        </pc:spChg>
        <pc:spChg chg="add del">
          <ac:chgData name="Steven.Price" userId="53a48c66-dde9-4f92-a1eb-3736a85e5c57" providerId="ADAL" clId="{51AB66AE-20A4-6E48-A9EB-7E57755CE9E0}" dt="2022-11-16T12:10:47.145" v="2779" actId="22"/>
          <ac:spMkLst>
            <pc:docMk/>
            <pc:sldMk cId="472613081" sldId="329"/>
            <ac:spMk id="6" creationId="{01DF0D33-0997-CEC2-569E-61EFC93F00BC}"/>
          </ac:spMkLst>
        </pc:spChg>
        <pc:spChg chg="mod">
          <ac:chgData name="Steven.Price" userId="53a48c66-dde9-4f92-a1eb-3736a85e5c57" providerId="ADAL" clId="{51AB66AE-20A4-6E48-A9EB-7E57755CE9E0}" dt="2022-11-16T15:39:53.352" v="3264" actId="255"/>
          <ac:spMkLst>
            <pc:docMk/>
            <pc:sldMk cId="472613081" sldId="329"/>
            <ac:spMk id="7" creationId="{035CD688-3C0D-F337-294B-4B1659968A62}"/>
          </ac:spMkLst>
        </pc:spChg>
        <pc:spChg chg="mod">
          <ac:chgData name="Steven.Price" userId="53a48c66-dde9-4f92-a1eb-3736a85e5c57" providerId="ADAL" clId="{51AB66AE-20A4-6E48-A9EB-7E57755CE9E0}" dt="2022-11-16T12:34:53.889" v="3198" actId="20577"/>
          <ac:spMkLst>
            <pc:docMk/>
            <pc:sldMk cId="472613081" sldId="329"/>
            <ac:spMk id="8" creationId="{80391A1D-CB7C-DC98-9B04-49569CBE0D8E}"/>
          </ac:spMkLst>
        </pc:spChg>
        <pc:spChg chg="del mod">
          <ac:chgData name="Steven.Price" userId="53a48c66-dde9-4f92-a1eb-3736a85e5c57" providerId="ADAL" clId="{51AB66AE-20A4-6E48-A9EB-7E57755CE9E0}" dt="2022-11-16T12:36:01.778" v="3205" actId="478"/>
          <ac:spMkLst>
            <pc:docMk/>
            <pc:sldMk cId="472613081" sldId="329"/>
            <ac:spMk id="11" creationId="{26D13CB0-DA72-635F-2BD2-2B7BE3A1B120}"/>
          </ac:spMkLst>
        </pc:spChg>
        <pc:spChg chg="add del mod">
          <ac:chgData name="Steven.Price" userId="53a48c66-dde9-4f92-a1eb-3736a85e5c57" providerId="ADAL" clId="{51AB66AE-20A4-6E48-A9EB-7E57755CE9E0}" dt="2022-11-16T12:17:04.084" v="2856" actId="478"/>
          <ac:spMkLst>
            <pc:docMk/>
            <pc:sldMk cId="472613081" sldId="329"/>
            <ac:spMk id="12" creationId="{F7F5D2B2-8229-3D9F-B085-4D5F197AD47A}"/>
          </ac:spMkLst>
        </pc:spChg>
        <pc:picChg chg="del">
          <ac:chgData name="Steven.Price" userId="53a48c66-dde9-4f92-a1eb-3736a85e5c57" providerId="ADAL" clId="{51AB66AE-20A4-6E48-A9EB-7E57755CE9E0}" dt="2022-11-16T12:06:30.641" v="2748" actId="478"/>
          <ac:picMkLst>
            <pc:docMk/>
            <pc:sldMk cId="472613081" sldId="329"/>
            <ac:picMk id="9" creationId="{68320E98-AFBA-05C3-B6B7-ED9CCF6EDC6E}"/>
          </ac:picMkLst>
        </pc:picChg>
        <pc:picChg chg="del">
          <ac:chgData name="Steven.Price" userId="53a48c66-dde9-4f92-a1eb-3736a85e5c57" providerId="ADAL" clId="{51AB66AE-20A4-6E48-A9EB-7E57755CE9E0}" dt="2022-11-16T12:06:31.462" v="2749" actId="478"/>
          <ac:picMkLst>
            <pc:docMk/>
            <pc:sldMk cId="472613081" sldId="329"/>
            <ac:picMk id="17" creationId="{E7904F82-2D2D-8F00-FDE3-209ABD7EB984}"/>
          </ac:picMkLst>
        </pc:picChg>
      </pc:sldChg>
      <pc:sldChg chg="delSp modSp add modNotes">
        <pc:chgData name="Steven.Price" userId="53a48c66-dde9-4f92-a1eb-3736a85e5c57" providerId="ADAL" clId="{51AB66AE-20A4-6E48-A9EB-7E57755CE9E0}" dt="2022-11-16T12:36:22.869" v="3207" actId="478"/>
        <pc:sldMkLst>
          <pc:docMk/>
          <pc:sldMk cId="3981649567" sldId="330"/>
        </pc:sldMkLst>
        <pc:spChg chg="mod">
          <ac:chgData name="Steven.Price" userId="53a48c66-dde9-4f92-a1eb-3736a85e5c57" providerId="ADAL" clId="{51AB66AE-20A4-6E48-A9EB-7E57755CE9E0}" dt="2022-11-16T12:15:07.428" v="2830" actId="20577"/>
          <ac:spMkLst>
            <pc:docMk/>
            <pc:sldMk cId="3981649567" sldId="330"/>
            <ac:spMk id="2" creationId="{E130F897-A3B1-0224-CAA8-9E34ACC7C407}"/>
          </ac:spMkLst>
        </pc:spChg>
        <pc:spChg chg="mod">
          <ac:chgData name="Steven.Price" userId="53a48c66-dde9-4f92-a1eb-3736a85e5c57" providerId="ADAL" clId="{51AB66AE-20A4-6E48-A9EB-7E57755CE9E0}" dt="2022-11-16T12:17:58.957" v="2866" actId="20577"/>
          <ac:spMkLst>
            <pc:docMk/>
            <pc:sldMk cId="3981649567" sldId="330"/>
            <ac:spMk id="4" creationId="{B775F0FD-C425-7839-004E-B2F193D4AB10}"/>
          </ac:spMkLst>
        </pc:spChg>
        <pc:spChg chg="mod">
          <ac:chgData name="Steven.Price" userId="53a48c66-dde9-4f92-a1eb-3736a85e5c57" providerId="ADAL" clId="{51AB66AE-20A4-6E48-A9EB-7E57755CE9E0}" dt="2022-11-16T12:27:59.533" v="3051" actId="20577"/>
          <ac:spMkLst>
            <pc:docMk/>
            <pc:sldMk cId="3981649567" sldId="330"/>
            <ac:spMk id="7" creationId="{035CD688-3C0D-F337-294B-4B1659968A62}"/>
          </ac:spMkLst>
        </pc:spChg>
        <pc:spChg chg="mod">
          <ac:chgData name="Steven.Price" userId="53a48c66-dde9-4f92-a1eb-3736a85e5c57" providerId="ADAL" clId="{51AB66AE-20A4-6E48-A9EB-7E57755CE9E0}" dt="2022-11-16T12:34:58.479" v="3200" actId="20577"/>
          <ac:spMkLst>
            <pc:docMk/>
            <pc:sldMk cId="3981649567" sldId="330"/>
            <ac:spMk id="8" creationId="{80391A1D-CB7C-DC98-9B04-49569CBE0D8E}"/>
          </ac:spMkLst>
        </pc:spChg>
        <pc:spChg chg="del">
          <ac:chgData name="Steven.Price" userId="53a48c66-dde9-4f92-a1eb-3736a85e5c57" providerId="ADAL" clId="{51AB66AE-20A4-6E48-A9EB-7E57755CE9E0}" dt="2022-11-16T12:36:22.869" v="3207" actId="478"/>
          <ac:spMkLst>
            <pc:docMk/>
            <pc:sldMk cId="3981649567" sldId="330"/>
            <ac:spMk id="11" creationId="{26D13CB0-DA72-635F-2BD2-2B7BE3A1B120}"/>
          </ac:spMkLst>
        </pc:spChg>
        <pc:spChg chg="del mod">
          <ac:chgData name="Steven.Price" userId="53a48c66-dde9-4f92-a1eb-3736a85e5c57" providerId="ADAL" clId="{51AB66AE-20A4-6E48-A9EB-7E57755CE9E0}" dt="2022-11-16T12:18:44.079" v="2874" actId="478"/>
          <ac:spMkLst>
            <pc:docMk/>
            <pc:sldMk cId="3981649567" sldId="330"/>
            <ac:spMk id="12" creationId="{F7F5D2B2-8229-3D9F-B085-4D5F197AD47A}"/>
          </ac:spMkLst>
        </pc:spChg>
      </pc:sldChg>
      <pc:sldChg chg="addSp delSp modSp add modNotes">
        <pc:chgData name="Steven.Price" userId="53a48c66-dde9-4f92-a1eb-3736a85e5c57" providerId="ADAL" clId="{51AB66AE-20A4-6E48-A9EB-7E57755CE9E0}" dt="2022-11-16T12:36:07.042" v="3206" actId="478"/>
        <pc:sldMkLst>
          <pc:docMk/>
          <pc:sldMk cId="3685419041" sldId="331"/>
        </pc:sldMkLst>
        <pc:spChg chg="mod">
          <ac:chgData name="Steven.Price" userId="53a48c66-dde9-4f92-a1eb-3736a85e5c57" providerId="ADAL" clId="{51AB66AE-20A4-6E48-A9EB-7E57755CE9E0}" dt="2022-11-16T12:15:13.447" v="2833" actId="20577"/>
          <ac:spMkLst>
            <pc:docMk/>
            <pc:sldMk cId="3685419041" sldId="331"/>
            <ac:spMk id="2" creationId="{E130F897-A3B1-0224-CAA8-9E34ACC7C407}"/>
          </ac:spMkLst>
        </pc:spChg>
        <pc:spChg chg="add del mod">
          <ac:chgData name="Steven.Price" userId="53a48c66-dde9-4f92-a1eb-3736a85e5c57" providerId="ADAL" clId="{51AB66AE-20A4-6E48-A9EB-7E57755CE9E0}" dt="2022-11-16T12:20:30.203" v="2897" actId="767"/>
          <ac:spMkLst>
            <pc:docMk/>
            <pc:sldMk cId="3685419041" sldId="331"/>
            <ac:spMk id="3" creationId="{C8FFDB15-30B7-2AE1-72BC-7AAD9CFDA050}"/>
          </ac:spMkLst>
        </pc:spChg>
        <pc:spChg chg="mod">
          <ac:chgData name="Steven.Price" userId="53a48c66-dde9-4f92-a1eb-3736a85e5c57" providerId="ADAL" clId="{51AB66AE-20A4-6E48-A9EB-7E57755CE9E0}" dt="2022-11-16T12:31:29.310" v="3092" actId="20577"/>
          <ac:spMkLst>
            <pc:docMk/>
            <pc:sldMk cId="3685419041" sldId="331"/>
            <ac:spMk id="4" creationId="{B775F0FD-C425-7839-004E-B2F193D4AB10}"/>
          </ac:spMkLst>
        </pc:spChg>
        <pc:spChg chg="mod">
          <ac:chgData name="Steven.Price" userId="53a48c66-dde9-4f92-a1eb-3736a85e5c57" providerId="ADAL" clId="{51AB66AE-20A4-6E48-A9EB-7E57755CE9E0}" dt="2022-11-16T12:20:43.939" v="2901" actId="5793"/>
          <ac:spMkLst>
            <pc:docMk/>
            <pc:sldMk cId="3685419041" sldId="331"/>
            <ac:spMk id="7" creationId="{035CD688-3C0D-F337-294B-4B1659968A62}"/>
          </ac:spMkLst>
        </pc:spChg>
        <pc:spChg chg="mod">
          <ac:chgData name="Steven.Price" userId="53a48c66-dde9-4f92-a1eb-3736a85e5c57" providerId="ADAL" clId="{51AB66AE-20A4-6E48-A9EB-7E57755CE9E0}" dt="2022-11-16T12:35:02.855" v="3202" actId="20577"/>
          <ac:spMkLst>
            <pc:docMk/>
            <pc:sldMk cId="3685419041" sldId="331"/>
            <ac:spMk id="8" creationId="{80391A1D-CB7C-DC98-9B04-49569CBE0D8E}"/>
          </ac:spMkLst>
        </pc:spChg>
        <pc:spChg chg="del">
          <ac:chgData name="Steven.Price" userId="53a48c66-dde9-4f92-a1eb-3736a85e5c57" providerId="ADAL" clId="{51AB66AE-20A4-6E48-A9EB-7E57755CE9E0}" dt="2022-11-16T12:36:07.042" v="3206" actId="478"/>
          <ac:spMkLst>
            <pc:docMk/>
            <pc:sldMk cId="3685419041" sldId="331"/>
            <ac:spMk id="11" creationId="{26D13CB0-DA72-635F-2BD2-2B7BE3A1B120}"/>
          </ac:spMkLst>
        </pc:spChg>
        <pc:spChg chg="del mod">
          <ac:chgData name="Steven.Price" userId="53a48c66-dde9-4f92-a1eb-3736a85e5c57" providerId="ADAL" clId="{51AB66AE-20A4-6E48-A9EB-7E57755CE9E0}" dt="2022-11-16T12:20:48.293" v="2903" actId="478"/>
          <ac:spMkLst>
            <pc:docMk/>
            <pc:sldMk cId="3685419041" sldId="331"/>
            <ac:spMk id="12" creationId="{F7F5D2B2-8229-3D9F-B085-4D5F197AD47A}"/>
          </ac:spMkLst>
        </pc:spChg>
      </pc:sldChg>
      <pc:sldChg chg="addSp delSp modSp add mod modNotes">
        <pc:chgData name="Steven.Price" userId="53a48c66-dde9-4f92-a1eb-3736a85e5c57" providerId="ADAL" clId="{51AB66AE-20A4-6E48-A9EB-7E57755CE9E0}" dt="2022-11-16T12:44:25.946" v="3221" actId="207"/>
        <pc:sldMkLst>
          <pc:docMk/>
          <pc:sldMk cId="3177191729" sldId="332"/>
        </pc:sldMkLst>
        <pc:spChg chg="mod">
          <ac:chgData name="Steven.Price" userId="53a48c66-dde9-4f92-a1eb-3736a85e5c57" providerId="ADAL" clId="{51AB66AE-20A4-6E48-A9EB-7E57755CE9E0}" dt="2022-11-16T12:15:19.623" v="2836" actId="20577"/>
          <ac:spMkLst>
            <pc:docMk/>
            <pc:sldMk cId="3177191729" sldId="332"/>
            <ac:spMk id="2" creationId="{E130F897-A3B1-0224-CAA8-9E34ACC7C407}"/>
          </ac:spMkLst>
        </pc:spChg>
        <pc:spChg chg="mod">
          <ac:chgData name="Steven.Price" userId="53a48c66-dde9-4f92-a1eb-3736a85e5c57" providerId="ADAL" clId="{51AB66AE-20A4-6E48-A9EB-7E57755CE9E0}" dt="2022-11-16T12:30:29.028" v="3076" actId="20577"/>
          <ac:spMkLst>
            <pc:docMk/>
            <pc:sldMk cId="3177191729" sldId="332"/>
            <ac:spMk id="4" creationId="{B775F0FD-C425-7839-004E-B2F193D4AB10}"/>
          </ac:spMkLst>
        </pc:spChg>
        <pc:spChg chg="add del mod">
          <ac:chgData name="Steven.Price" userId="53a48c66-dde9-4f92-a1eb-3736a85e5c57" providerId="ADAL" clId="{51AB66AE-20A4-6E48-A9EB-7E57755CE9E0}" dt="2022-11-16T12:24:44.967" v="2996" actId="478"/>
          <ac:spMkLst>
            <pc:docMk/>
            <pc:sldMk cId="3177191729" sldId="332"/>
            <ac:spMk id="5" creationId="{5635525F-6B92-6BC0-0482-30E30BFE130E}"/>
          </ac:spMkLst>
        </pc:spChg>
        <pc:spChg chg="add del mod">
          <ac:chgData name="Steven.Price" userId="53a48c66-dde9-4f92-a1eb-3736a85e5c57" providerId="ADAL" clId="{51AB66AE-20A4-6E48-A9EB-7E57755CE9E0}" dt="2022-11-16T12:38:19.696" v="3209" actId="478"/>
          <ac:spMkLst>
            <pc:docMk/>
            <pc:sldMk cId="3177191729" sldId="332"/>
            <ac:spMk id="6" creationId="{26C14EDD-7A6C-9A9C-8D89-C736CB487827}"/>
          </ac:spMkLst>
        </pc:spChg>
        <pc:spChg chg="mod">
          <ac:chgData name="Steven.Price" userId="53a48c66-dde9-4f92-a1eb-3736a85e5c57" providerId="ADAL" clId="{51AB66AE-20A4-6E48-A9EB-7E57755CE9E0}" dt="2022-11-16T12:30:51.568" v="3081" actId="5793"/>
          <ac:spMkLst>
            <pc:docMk/>
            <pc:sldMk cId="3177191729" sldId="332"/>
            <ac:spMk id="7" creationId="{035CD688-3C0D-F337-294B-4B1659968A62}"/>
          </ac:spMkLst>
        </pc:spChg>
        <pc:spChg chg="mod">
          <ac:chgData name="Steven.Price" userId="53a48c66-dde9-4f92-a1eb-3736a85e5c57" providerId="ADAL" clId="{51AB66AE-20A4-6E48-A9EB-7E57755CE9E0}" dt="2022-11-16T12:35:07.163" v="3204" actId="20577"/>
          <ac:spMkLst>
            <pc:docMk/>
            <pc:sldMk cId="3177191729" sldId="332"/>
            <ac:spMk id="8" creationId="{80391A1D-CB7C-DC98-9B04-49569CBE0D8E}"/>
          </ac:spMkLst>
        </pc:spChg>
        <pc:spChg chg="add del mod">
          <ac:chgData name="Steven.Price" userId="53a48c66-dde9-4f92-a1eb-3736a85e5c57" providerId="ADAL" clId="{51AB66AE-20A4-6E48-A9EB-7E57755CE9E0}" dt="2022-11-16T12:24:31.457" v="2993" actId="767"/>
          <ac:spMkLst>
            <pc:docMk/>
            <pc:sldMk cId="3177191729" sldId="332"/>
            <ac:spMk id="9" creationId="{8CD3E345-717A-B760-6278-A775E36A99BE}"/>
          </ac:spMkLst>
        </pc:spChg>
        <pc:spChg chg="add del mod">
          <ac:chgData name="Steven.Price" userId="53a48c66-dde9-4f92-a1eb-3736a85e5c57" providerId="ADAL" clId="{51AB66AE-20A4-6E48-A9EB-7E57755CE9E0}" dt="2022-11-16T12:24:29.440" v="2989" actId="767"/>
          <ac:spMkLst>
            <pc:docMk/>
            <pc:sldMk cId="3177191729" sldId="332"/>
            <ac:spMk id="10" creationId="{7D5D1F49-6FFC-A155-D41B-55DBD10F6A90}"/>
          </ac:spMkLst>
        </pc:spChg>
        <pc:spChg chg="del mod">
          <ac:chgData name="Steven.Price" userId="53a48c66-dde9-4f92-a1eb-3736a85e5c57" providerId="ADAL" clId="{51AB66AE-20A4-6E48-A9EB-7E57755CE9E0}" dt="2022-11-16T12:38:34.163" v="3210" actId="478"/>
          <ac:spMkLst>
            <pc:docMk/>
            <pc:sldMk cId="3177191729" sldId="332"/>
            <ac:spMk id="11" creationId="{26D13CB0-DA72-635F-2BD2-2B7BE3A1B120}"/>
          </ac:spMkLst>
        </pc:spChg>
        <pc:spChg chg="del">
          <ac:chgData name="Steven.Price" userId="53a48c66-dde9-4f92-a1eb-3736a85e5c57" providerId="ADAL" clId="{51AB66AE-20A4-6E48-A9EB-7E57755CE9E0}" dt="2022-11-16T12:21:32.919" v="2952" actId="478"/>
          <ac:spMkLst>
            <pc:docMk/>
            <pc:sldMk cId="3177191729" sldId="332"/>
            <ac:spMk id="12" creationId="{F7F5D2B2-8229-3D9F-B085-4D5F197AD47A}"/>
          </ac:spMkLst>
        </pc:spChg>
        <pc:spChg chg="add mod">
          <ac:chgData name="Steven.Price" userId="53a48c66-dde9-4f92-a1eb-3736a85e5c57" providerId="ADAL" clId="{51AB66AE-20A4-6E48-A9EB-7E57755CE9E0}" dt="2022-11-16T12:44:25.946" v="3221" actId="207"/>
          <ac:spMkLst>
            <pc:docMk/>
            <pc:sldMk cId="3177191729" sldId="332"/>
            <ac:spMk id="14" creationId="{45F78086-7CD6-8C41-F903-3BEA5206B139}"/>
          </ac:spMkLst>
        </pc:spChg>
      </pc:sldChg>
      <pc:sldChg chg="modSp add del modNotes">
        <pc:chgData name="Steven.Price" userId="53a48c66-dde9-4f92-a1eb-3736a85e5c57" providerId="ADAL" clId="{51AB66AE-20A4-6E48-A9EB-7E57755CE9E0}" dt="2022-11-16T12:31:05.060" v="3082" actId="2696"/>
        <pc:sldMkLst>
          <pc:docMk/>
          <pc:sldMk cId="2843997095" sldId="333"/>
        </pc:sldMkLst>
        <pc:spChg chg="mod">
          <ac:chgData name="Steven.Price" userId="53a48c66-dde9-4f92-a1eb-3736a85e5c57" providerId="ADAL" clId="{51AB66AE-20A4-6E48-A9EB-7E57755CE9E0}" dt="2022-11-16T12:29:36.490" v="3060" actId="20577"/>
          <ac:spMkLst>
            <pc:docMk/>
            <pc:sldMk cId="2843997095" sldId="333"/>
            <ac:spMk id="4" creationId="{B775F0FD-C425-7839-004E-B2F193D4AB10}"/>
          </ac:spMkLst>
        </pc:spChg>
        <pc:spChg chg="mod">
          <ac:chgData name="Steven.Price" userId="53a48c66-dde9-4f92-a1eb-3736a85e5c57" providerId="ADAL" clId="{51AB66AE-20A4-6E48-A9EB-7E57755CE9E0}" dt="2022-11-16T12:29:59.940" v="3065" actId="2710"/>
          <ac:spMkLst>
            <pc:docMk/>
            <pc:sldMk cId="2843997095" sldId="333"/>
            <ac:spMk id="7" creationId="{035CD688-3C0D-F337-294B-4B1659968A6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1800" b="1" i="0" baseline="0">
                <a:effectLst/>
              </a:rPr>
              <a:t>Descriptive Chart Title</a:t>
            </a:r>
            <a:endParaRPr lang="en-GB">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solidFill>
                <a:srgbClr val="060645"/>
              </a:solidFill>
            </a:ln>
          </c:spPr>
          <c:dPt>
            <c:idx val="0"/>
            <c:bubble3D val="0"/>
            <c:spPr>
              <a:solidFill>
                <a:schemeClr val="accent1"/>
              </a:solidFill>
              <a:ln w="19050">
                <a:solidFill>
                  <a:srgbClr val="060645"/>
                </a:solidFill>
              </a:ln>
              <a:effectLst/>
            </c:spPr>
            <c:extLst>
              <c:ext xmlns:c16="http://schemas.microsoft.com/office/drawing/2014/chart" uri="{C3380CC4-5D6E-409C-BE32-E72D297353CC}">
                <c16:uniqueId val="{00000001-9E46-43C6-BFDF-95D5019FFE32}"/>
              </c:ext>
            </c:extLst>
          </c:dPt>
          <c:dPt>
            <c:idx val="1"/>
            <c:bubble3D val="0"/>
            <c:spPr>
              <a:solidFill>
                <a:schemeClr val="accent2"/>
              </a:solidFill>
              <a:ln w="19050">
                <a:solidFill>
                  <a:srgbClr val="060645"/>
                </a:solidFill>
              </a:ln>
              <a:effectLst/>
            </c:spPr>
            <c:extLst>
              <c:ext xmlns:c16="http://schemas.microsoft.com/office/drawing/2014/chart" uri="{C3380CC4-5D6E-409C-BE32-E72D297353CC}">
                <c16:uniqueId val="{00000006-9E46-43C6-BFDF-95D5019FFE32}"/>
              </c:ext>
            </c:extLst>
          </c:dPt>
          <c:dPt>
            <c:idx val="2"/>
            <c:bubble3D val="0"/>
            <c:spPr>
              <a:solidFill>
                <a:schemeClr val="accent3"/>
              </a:solidFill>
              <a:ln w="19050">
                <a:solidFill>
                  <a:srgbClr val="060645"/>
                </a:solidFill>
              </a:ln>
              <a:effectLst/>
            </c:spPr>
            <c:extLst>
              <c:ext xmlns:c16="http://schemas.microsoft.com/office/drawing/2014/chart" uri="{C3380CC4-5D6E-409C-BE32-E72D297353CC}">
                <c16:uniqueId val="{00000002-9E46-43C6-BFDF-95D5019FFE32}"/>
              </c:ext>
            </c:extLst>
          </c:dPt>
          <c:dPt>
            <c:idx val="3"/>
            <c:bubble3D val="0"/>
            <c:spPr>
              <a:solidFill>
                <a:schemeClr val="accent4"/>
              </a:solidFill>
              <a:ln w="19050">
                <a:solidFill>
                  <a:srgbClr val="060645"/>
                </a:solidFill>
              </a:ln>
              <a:effectLst/>
            </c:spPr>
            <c:extLst>
              <c:ext xmlns:c16="http://schemas.microsoft.com/office/drawing/2014/chart" uri="{C3380CC4-5D6E-409C-BE32-E72D297353CC}">
                <c16:uniqueId val="{00000003-9E46-43C6-BFDF-95D5019FFE32}"/>
              </c:ext>
            </c:extLst>
          </c:dPt>
          <c:dPt>
            <c:idx val="4"/>
            <c:bubble3D val="0"/>
            <c:spPr>
              <a:solidFill>
                <a:schemeClr val="accent5"/>
              </a:solidFill>
              <a:ln w="19050">
                <a:solidFill>
                  <a:srgbClr val="060645"/>
                </a:solidFill>
              </a:ln>
              <a:effectLst/>
            </c:spPr>
            <c:extLst>
              <c:ext xmlns:c16="http://schemas.microsoft.com/office/drawing/2014/chart" uri="{C3380CC4-5D6E-409C-BE32-E72D297353CC}">
                <c16:uniqueId val="{00000004-9E46-43C6-BFDF-95D5019FFE32}"/>
              </c:ext>
            </c:extLst>
          </c:dPt>
          <c:dPt>
            <c:idx val="5"/>
            <c:bubble3D val="0"/>
            <c:spPr>
              <a:solidFill>
                <a:schemeClr val="accent6"/>
              </a:solidFill>
              <a:ln w="19050">
                <a:solidFill>
                  <a:srgbClr val="060645"/>
                </a:solidFill>
              </a:ln>
              <a:effectLst/>
            </c:spPr>
            <c:extLst>
              <c:ext xmlns:c16="http://schemas.microsoft.com/office/drawing/2014/chart" uri="{C3380CC4-5D6E-409C-BE32-E72D297353CC}">
                <c16:uniqueId val="{00000005-9E46-43C6-BFDF-95D5019FFE32}"/>
              </c:ext>
            </c:extLst>
          </c:dPt>
          <c:dLbls>
            <c:dLbl>
              <c:idx val="0"/>
              <c:layout>
                <c:manualLayout>
                  <c:x val="3.6473302165354334E-2"/>
                  <c:y val="2.1313544456597906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46-43C6-BFDF-95D5019FFE32}"/>
                </c:ext>
              </c:extLst>
            </c:dLbl>
            <c:dLbl>
              <c:idx val="1"/>
              <c:layout>
                <c:manualLayout>
                  <c:x val="1.4452386811023508E-2"/>
                  <c:y val="1.5091719051936575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E46-43C6-BFDF-95D5019FFE32}"/>
                </c:ext>
              </c:extLst>
            </c:dLbl>
            <c:dLbl>
              <c:idx val="2"/>
              <c:layout>
                <c:manualLayout>
                  <c:x val="-5.7753444881889762E-3"/>
                  <c:y val="2.5229821282614341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E46-43C6-BFDF-95D5019FFE32}"/>
                </c:ext>
              </c:extLst>
            </c:dLbl>
            <c:dLbl>
              <c:idx val="3"/>
              <c:layout>
                <c:manualLayout>
                  <c:x val="-1.1093134842519685E-2"/>
                  <c:y val="-2.399317027601068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46-43C6-BFDF-95D5019FFE32}"/>
                </c:ext>
              </c:extLst>
            </c:dLbl>
            <c:dLbl>
              <c:idx val="4"/>
              <c:layout>
                <c:manualLayout>
                  <c:x val="-2.941935285433071E-2"/>
                  <c:y val="1.14648122868594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E46-43C6-BFDF-95D5019FFE32}"/>
                </c:ext>
              </c:extLst>
            </c:dLbl>
            <c:dLbl>
              <c:idx val="5"/>
              <c:layout>
                <c:manualLayout>
                  <c:x val="-2.9298781988188978E-2"/>
                  <c:y val="-2.6731666662668141E-3"/>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46-43C6-BFDF-95D5019FFE32}"/>
                </c:ext>
              </c:extLst>
            </c:dLbl>
            <c:spPr>
              <a:solidFill>
                <a:schemeClr val="bg1"/>
              </a:solidFill>
              <a:ln w="12700">
                <a:solidFill>
                  <a:srgbClr val="1441B9"/>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Label 1</c:v>
                </c:pt>
                <c:pt idx="1">
                  <c:v>Label 2</c:v>
                </c:pt>
                <c:pt idx="2">
                  <c:v>Label 3</c:v>
                </c:pt>
                <c:pt idx="3">
                  <c:v>Label 4</c:v>
                </c:pt>
                <c:pt idx="4">
                  <c:v>Label 5</c:v>
                </c:pt>
                <c:pt idx="5">
                  <c:v>Label 6</c:v>
                </c:pt>
              </c:strCache>
            </c:strRef>
          </c:cat>
          <c:val>
            <c:numRef>
              <c:f>Sheet1!$B$2:$B$7</c:f>
              <c:numCache>
                <c:formatCode>General</c:formatCode>
                <c:ptCount val="6"/>
                <c:pt idx="0">
                  <c:v>4</c:v>
                </c:pt>
                <c:pt idx="1">
                  <c:v>3.2</c:v>
                </c:pt>
                <c:pt idx="2">
                  <c:v>2.4</c:v>
                </c:pt>
                <c:pt idx="3">
                  <c:v>1.2</c:v>
                </c:pt>
                <c:pt idx="4">
                  <c:v>1.2</c:v>
                </c:pt>
                <c:pt idx="5">
                  <c:v>0.8</c:v>
                </c:pt>
              </c:numCache>
            </c:numRef>
          </c:val>
          <c:extLst>
            <c:ext xmlns:c16="http://schemas.microsoft.com/office/drawing/2014/chart" uri="{C3380CC4-5D6E-409C-BE32-E72D297353CC}">
              <c16:uniqueId val="{00000000-9E46-43C6-BFDF-95D5019FFE3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60645"/>
                </a:solidFill>
                <a:latin typeface="+mn-lt"/>
                <a:ea typeface="+mn-ea"/>
                <a:cs typeface="+mn-cs"/>
              </a:defRPr>
            </a:pPr>
            <a:r>
              <a:rPr lang="en-US" b="1"/>
              <a:t>Descriptive Chart Title</a:t>
            </a:r>
          </a:p>
        </c:rich>
      </c:tx>
      <c:layout>
        <c:manualLayout>
          <c:xMode val="edge"/>
          <c:yMode val="edge"/>
          <c:x val="0.34274839561239812"/>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060645"/>
              </a:solidFill>
              <a:latin typeface="+mn-lt"/>
              <a:ea typeface="+mn-ea"/>
              <a:cs typeface="+mn-cs"/>
            </a:defRPr>
          </a:pPr>
          <a:endParaRPr lang="en-US"/>
        </a:p>
      </c:txPr>
    </c:title>
    <c:autoTitleDeleted val="0"/>
    <c:plotArea>
      <c:layout/>
      <c:barChart>
        <c:barDir val="col"/>
        <c:grouping val="clustered"/>
        <c:varyColors val="1"/>
        <c:ser>
          <c:idx val="0"/>
          <c:order val="0"/>
          <c:tx>
            <c:strRef>
              <c:f>Sheet1!$B$1</c:f>
              <c:strCache>
                <c:ptCount val="1"/>
                <c:pt idx="0">
                  <c:v>Series 1</c:v>
                </c:pt>
              </c:strCache>
            </c:strRef>
          </c:tx>
          <c:spPr>
            <a:ln w="31750">
              <a:solidFill>
                <a:srgbClr val="060645"/>
              </a:solidFill>
            </a:ln>
          </c:spPr>
          <c:invertIfNegative val="0"/>
          <c:dPt>
            <c:idx val="0"/>
            <c:invertIfNegative val="0"/>
            <c:bubble3D val="0"/>
            <c:spPr>
              <a:solidFill>
                <a:schemeClr val="accent1"/>
              </a:solidFill>
              <a:ln w="31750">
                <a:solidFill>
                  <a:srgbClr val="060645"/>
                </a:solidFill>
              </a:ln>
              <a:effectLst/>
            </c:spPr>
            <c:extLst>
              <c:ext xmlns:c16="http://schemas.microsoft.com/office/drawing/2014/chart" uri="{C3380CC4-5D6E-409C-BE32-E72D297353CC}">
                <c16:uniqueId val="{00000001-95B8-4C0E-9E30-519896913D7D}"/>
              </c:ext>
            </c:extLst>
          </c:dPt>
          <c:dPt>
            <c:idx val="1"/>
            <c:invertIfNegative val="0"/>
            <c:bubble3D val="0"/>
            <c:spPr>
              <a:solidFill>
                <a:schemeClr val="accent2"/>
              </a:solidFill>
              <a:ln w="31750">
                <a:solidFill>
                  <a:srgbClr val="060645"/>
                </a:solidFill>
              </a:ln>
              <a:effectLst/>
            </c:spPr>
            <c:extLst>
              <c:ext xmlns:c16="http://schemas.microsoft.com/office/drawing/2014/chart" uri="{C3380CC4-5D6E-409C-BE32-E72D297353CC}">
                <c16:uniqueId val="{00000003-95B8-4C0E-9E30-519896913D7D}"/>
              </c:ext>
            </c:extLst>
          </c:dPt>
          <c:dPt>
            <c:idx val="2"/>
            <c:invertIfNegative val="0"/>
            <c:bubble3D val="0"/>
            <c:spPr>
              <a:solidFill>
                <a:schemeClr val="accent3"/>
              </a:solidFill>
              <a:ln w="31750">
                <a:solidFill>
                  <a:srgbClr val="060645"/>
                </a:solidFill>
              </a:ln>
              <a:effectLst/>
            </c:spPr>
            <c:extLst>
              <c:ext xmlns:c16="http://schemas.microsoft.com/office/drawing/2014/chart" uri="{C3380CC4-5D6E-409C-BE32-E72D297353CC}">
                <c16:uniqueId val="{00000005-95B8-4C0E-9E30-519896913D7D}"/>
              </c:ext>
            </c:extLst>
          </c:dPt>
          <c:dPt>
            <c:idx val="3"/>
            <c:invertIfNegative val="0"/>
            <c:bubble3D val="0"/>
            <c:spPr>
              <a:solidFill>
                <a:schemeClr val="accent4"/>
              </a:solidFill>
              <a:ln w="31750">
                <a:solidFill>
                  <a:srgbClr val="060645"/>
                </a:solidFill>
              </a:ln>
              <a:effectLst/>
            </c:spPr>
            <c:extLst>
              <c:ext xmlns:c16="http://schemas.microsoft.com/office/drawing/2014/chart" uri="{C3380CC4-5D6E-409C-BE32-E72D297353CC}">
                <c16:uniqueId val="{00000007-95B8-4C0E-9E30-519896913D7D}"/>
              </c:ext>
            </c:extLst>
          </c:dPt>
          <c:dPt>
            <c:idx val="4"/>
            <c:invertIfNegative val="0"/>
            <c:bubble3D val="0"/>
            <c:spPr>
              <a:solidFill>
                <a:schemeClr val="accent5"/>
              </a:solidFill>
              <a:ln w="31750">
                <a:solidFill>
                  <a:srgbClr val="060645"/>
                </a:solidFill>
              </a:ln>
              <a:effectLst/>
            </c:spPr>
            <c:extLst>
              <c:ext xmlns:c16="http://schemas.microsoft.com/office/drawing/2014/chart" uri="{C3380CC4-5D6E-409C-BE32-E72D297353CC}">
                <c16:uniqueId val="{00000009-BD57-4B0D-9C7B-BBC726C8992C}"/>
              </c:ext>
            </c:extLst>
          </c:dPt>
          <c:dPt>
            <c:idx val="5"/>
            <c:invertIfNegative val="0"/>
            <c:bubble3D val="0"/>
            <c:spPr>
              <a:solidFill>
                <a:schemeClr val="accent6"/>
              </a:solidFill>
              <a:ln w="31750">
                <a:solidFill>
                  <a:srgbClr val="060645"/>
                </a:solidFill>
              </a:ln>
              <a:effectLst/>
            </c:spPr>
            <c:extLst>
              <c:ext xmlns:c16="http://schemas.microsoft.com/office/drawing/2014/chart" uri="{C3380CC4-5D6E-409C-BE32-E72D297353CC}">
                <c16:uniqueId val="{0000000B-BD57-4B0D-9C7B-BBC726C8992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060645"/>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Label 01</c:v>
                </c:pt>
                <c:pt idx="1">
                  <c:v>Label 02</c:v>
                </c:pt>
                <c:pt idx="2">
                  <c:v>Label 03</c:v>
                </c:pt>
                <c:pt idx="3">
                  <c:v>Label 04</c:v>
                </c:pt>
                <c:pt idx="4">
                  <c:v>Label 05</c:v>
                </c:pt>
                <c:pt idx="5">
                  <c:v>Label 06</c:v>
                </c:pt>
              </c:strCache>
            </c:strRef>
          </c:cat>
          <c:val>
            <c:numRef>
              <c:f>Sheet1!$B$2:$B$7</c:f>
              <c:numCache>
                <c:formatCode>General</c:formatCode>
                <c:ptCount val="6"/>
                <c:pt idx="0">
                  <c:v>20</c:v>
                </c:pt>
                <c:pt idx="1">
                  <c:v>15</c:v>
                </c:pt>
                <c:pt idx="2">
                  <c:v>12</c:v>
                </c:pt>
                <c:pt idx="3">
                  <c:v>8</c:v>
                </c:pt>
                <c:pt idx="4">
                  <c:v>7</c:v>
                </c:pt>
                <c:pt idx="5">
                  <c:v>4</c:v>
                </c:pt>
              </c:numCache>
            </c:numRef>
          </c:val>
          <c:extLst>
            <c:ext xmlns:c16="http://schemas.microsoft.com/office/drawing/2014/chart" uri="{C3380CC4-5D6E-409C-BE32-E72D297353CC}">
              <c16:uniqueId val="{00000008-95B8-4C0E-9E30-519896913D7D}"/>
            </c:ext>
          </c:extLst>
        </c:ser>
        <c:dLbls>
          <c:dLblPos val="inEnd"/>
          <c:showLegendKey val="0"/>
          <c:showVal val="1"/>
          <c:showCatName val="0"/>
          <c:showSerName val="0"/>
          <c:showPercent val="0"/>
          <c:showBubbleSize val="0"/>
        </c:dLbls>
        <c:gapWidth val="18"/>
        <c:overlap val="-27"/>
        <c:axId val="1626391808"/>
        <c:axId val="1626398464"/>
      </c:barChart>
      <c:catAx>
        <c:axId val="1626391808"/>
        <c:scaling>
          <c:orientation val="minMax"/>
        </c:scaling>
        <c:delete val="0"/>
        <c:axPos val="b"/>
        <c:title>
          <c:tx>
            <c:rich>
              <a:bodyPr rot="0" spcFirstLastPara="1" vertOverflow="ellipsis" vert="horz" wrap="square" anchor="ctr" anchorCtr="1"/>
              <a:lstStyle/>
              <a:p>
                <a:pPr>
                  <a:defRPr sz="1400" b="1" i="0" u="none" strike="noStrike" kern="1200" baseline="0">
                    <a:solidFill>
                      <a:srgbClr val="060645"/>
                    </a:solidFill>
                    <a:latin typeface="+mn-lt"/>
                    <a:ea typeface="+mn-ea"/>
                    <a:cs typeface="+mn-cs"/>
                  </a:defRPr>
                </a:pPr>
                <a:r>
                  <a:rPr lang="en-GB"/>
                  <a:t>Axis Title (Units)</a:t>
                </a:r>
              </a:p>
            </c:rich>
          </c:tx>
          <c:layout>
            <c:manualLayout>
              <c:xMode val="edge"/>
              <c:yMode val="edge"/>
              <c:x val="0.44852927850766589"/>
              <c:y val="0.92507578132235291"/>
            </c:manualLayout>
          </c:layout>
          <c:overlay val="0"/>
          <c:spPr>
            <a:noFill/>
            <a:ln>
              <a:noFill/>
            </a:ln>
            <a:effectLst/>
          </c:spPr>
          <c:txPr>
            <a:bodyPr rot="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title>
        <c:numFmt formatCode="General" sourceLinked="1"/>
        <c:majorTickMark val="none"/>
        <c:minorTickMark val="none"/>
        <c:tickLblPos val="nextTo"/>
        <c:spPr>
          <a:noFill/>
          <a:ln w="28575" cap="flat" cmpd="sng" algn="ctr">
            <a:solidFill>
              <a:srgbClr val="060645"/>
            </a:solidFill>
            <a:round/>
          </a:ln>
          <a:effectLst/>
        </c:spPr>
        <c:txPr>
          <a:bodyPr rot="-6000000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crossAx val="1626398464"/>
        <c:crosses val="autoZero"/>
        <c:auto val="1"/>
        <c:lblAlgn val="ctr"/>
        <c:lblOffset val="70"/>
        <c:noMultiLvlLbl val="0"/>
      </c:catAx>
      <c:valAx>
        <c:axId val="1626398464"/>
        <c:scaling>
          <c:orientation val="minMax"/>
          <c:max val="20"/>
        </c:scaling>
        <c:delete val="0"/>
        <c:axPos val="l"/>
        <c:title>
          <c:tx>
            <c:rich>
              <a:bodyPr rot="-5400000" spcFirstLastPara="1" vertOverflow="ellipsis" vert="horz" wrap="square" anchor="ctr" anchorCtr="1"/>
              <a:lstStyle/>
              <a:p>
                <a:pPr>
                  <a:defRPr sz="1400" b="1" i="0" u="none" strike="noStrike" kern="1200" baseline="0">
                    <a:solidFill>
                      <a:srgbClr val="060645"/>
                    </a:solidFill>
                    <a:latin typeface="+mn-lt"/>
                    <a:ea typeface="+mn-ea"/>
                    <a:cs typeface="+mn-cs"/>
                  </a:defRPr>
                </a:pPr>
                <a:r>
                  <a:rPr lang="en-GB"/>
                  <a:t>Axis Title (Units)</a:t>
                </a:r>
              </a:p>
            </c:rich>
          </c:tx>
          <c:layout>
            <c:manualLayout>
              <c:xMode val="edge"/>
              <c:yMode val="edge"/>
              <c:x val="2.9975283372639504E-3"/>
              <c:y val="0.41037700985246239"/>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title>
        <c:numFmt formatCode="General" sourceLinked="1"/>
        <c:majorTickMark val="out"/>
        <c:minorTickMark val="none"/>
        <c:tickLblPos val="nextTo"/>
        <c:spPr>
          <a:noFill/>
          <a:ln w="28575">
            <a:solidFill>
              <a:srgbClr val="060645"/>
            </a:solidFill>
          </a:ln>
          <a:effectLst/>
        </c:spPr>
        <c:txPr>
          <a:bodyPr rot="-6000000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crossAx val="1626391808"/>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060645"/>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60645"/>
                </a:solidFill>
                <a:latin typeface="+mn-lt"/>
                <a:ea typeface="+mn-ea"/>
                <a:cs typeface="+mn-cs"/>
              </a:defRPr>
            </a:pPr>
            <a:r>
              <a:rPr lang="en-US" b="1"/>
              <a:t>Descriptive Chart Title</a:t>
            </a:r>
          </a:p>
        </c:rich>
      </c:tx>
      <c:layout>
        <c:manualLayout>
          <c:xMode val="edge"/>
          <c:yMode val="edge"/>
          <c:x val="0.34274839561239812"/>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060645"/>
              </a:solidFill>
              <a:latin typeface="+mn-lt"/>
              <a:ea typeface="+mn-ea"/>
              <a:cs typeface="+mn-cs"/>
            </a:defRPr>
          </a:pPr>
          <a:endParaRPr lang="en-US"/>
        </a:p>
      </c:txPr>
    </c:title>
    <c:autoTitleDeleted val="0"/>
    <c:plotArea>
      <c:layout/>
      <c:barChart>
        <c:barDir val="col"/>
        <c:grouping val="clustered"/>
        <c:varyColors val="1"/>
        <c:ser>
          <c:idx val="0"/>
          <c:order val="0"/>
          <c:tx>
            <c:strRef>
              <c:f>Sheet1!$B$1</c:f>
              <c:strCache>
                <c:ptCount val="1"/>
                <c:pt idx="0">
                  <c:v>Series 1</c:v>
                </c:pt>
              </c:strCache>
            </c:strRef>
          </c:tx>
          <c:spPr>
            <a:ln w="31750">
              <a:solidFill>
                <a:srgbClr val="060645"/>
              </a:solidFill>
            </a:ln>
          </c:spPr>
          <c:invertIfNegative val="0"/>
          <c:dPt>
            <c:idx val="0"/>
            <c:invertIfNegative val="0"/>
            <c:bubble3D val="0"/>
            <c:spPr>
              <a:solidFill>
                <a:srgbClr val="4F9AE9"/>
              </a:solidFill>
              <a:ln w="31750">
                <a:solidFill>
                  <a:srgbClr val="060645"/>
                </a:solidFill>
              </a:ln>
              <a:effectLst/>
            </c:spPr>
            <c:extLst>
              <c:ext xmlns:c16="http://schemas.microsoft.com/office/drawing/2014/chart" uri="{C3380CC4-5D6E-409C-BE32-E72D297353CC}">
                <c16:uniqueId val="{00000001-8E0B-45B3-AA23-755251483FC0}"/>
              </c:ext>
            </c:extLst>
          </c:dPt>
          <c:dPt>
            <c:idx val="1"/>
            <c:invertIfNegative val="0"/>
            <c:bubble3D val="0"/>
            <c:spPr>
              <a:solidFill>
                <a:srgbClr val="FEF488"/>
              </a:solidFill>
              <a:ln w="31750">
                <a:solidFill>
                  <a:srgbClr val="060645"/>
                </a:solidFill>
              </a:ln>
              <a:effectLst/>
            </c:spPr>
            <c:extLst>
              <c:ext xmlns:c16="http://schemas.microsoft.com/office/drawing/2014/chart" uri="{C3380CC4-5D6E-409C-BE32-E72D297353CC}">
                <c16:uniqueId val="{00000003-8E0B-45B3-AA23-755251483FC0}"/>
              </c:ext>
            </c:extLst>
          </c:dPt>
          <c:dPt>
            <c:idx val="2"/>
            <c:invertIfNegative val="0"/>
            <c:bubble3D val="0"/>
            <c:spPr>
              <a:solidFill>
                <a:srgbClr val="BA84FF"/>
              </a:solidFill>
              <a:ln w="31750">
                <a:solidFill>
                  <a:srgbClr val="060645"/>
                </a:solidFill>
              </a:ln>
              <a:effectLst/>
            </c:spPr>
            <c:extLst>
              <c:ext xmlns:c16="http://schemas.microsoft.com/office/drawing/2014/chart" uri="{C3380CC4-5D6E-409C-BE32-E72D297353CC}">
                <c16:uniqueId val="{00000005-8E0B-45B3-AA23-755251483FC0}"/>
              </c:ext>
            </c:extLst>
          </c:dPt>
          <c:dPt>
            <c:idx val="3"/>
            <c:invertIfNegative val="0"/>
            <c:bubble3D val="0"/>
            <c:spPr>
              <a:solidFill>
                <a:srgbClr val="8AFFD7"/>
              </a:solidFill>
              <a:ln w="31750">
                <a:solidFill>
                  <a:srgbClr val="060645"/>
                </a:solidFill>
              </a:ln>
              <a:effectLst/>
            </c:spPr>
            <c:extLst>
              <c:ext xmlns:c16="http://schemas.microsoft.com/office/drawing/2014/chart" uri="{C3380CC4-5D6E-409C-BE32-E72D297353CC}">
                <c16:uniqueId val="{00000007-8E0B-45B3-AA23-755251483FC0}"/>
              </c:ext>
            </c:extLst>
          </c:dPt>
          <c:dPt>
            <c:idx val="4"/>
            <c:invertIfNegative val="0"/>
            <c:bubble3D val="0"/>
            <c:spPr>
              <a:solidFill>
                <a:srgbClr val="FFB4FF"/>
              </a:solidFill>
              <a:ln w="31750">
                <a:solidFill>
                  <a:srgbClr val="060645"/>
                </a:solidFill>
              </a:ln>
              <a:effectLst/>
            </c:spPr>
            <c:extLst>
              <c:ext xmlns:c16="http://schemas.microsoft.com/office/drawing/2014/chart" uri="{C3380CC4-5D6E-409C-BE32-E72D297353CC}">
                <c16:uniqueId val="{00000009-8E0B-45B3-AA23-755251483FC0}"/>
              </c:ext>
            </c:extLst>
          </c:dPt>
          <c:dPt>
            <c:idx val="5"/>
            <c:invertIfNegative val="0"/>
            <c:bubble3D val="0"/>
            <c:spPr>
              <a:solidFill>
                <a:srgbClr val="FF8A76"/>
              </a:solidFill>
              <a:ln w="31750">
                <a:solidFill>
                  <a:srgbClr val="060645"/>
                </a:solidFill>
              </a:ln>
              <a:effectLst/>
            </c:spPr>
            <c:extLst>
              <c:ext xmlns:c16="http://schemas.microsoft.com/office/drawing/2014/chart" uri="{C3380CC4-5D6E-409C-BE32-E72D297353CC}">
                <c16:uniqueId val="{0000000B-8E0B-45B3-AA23-755251483FC0}"/>
              </c:ext>
            </c:extLst>
          </c:dPt>
          <c:dPt>
            <c:idx val="6"/>
            <c:invertIfNegative val="0"/>
            <c:bubble3D val="0"/>
            <c:spPr>
              <a:solidFill>
                <a:srgbClr val="4F9AE9"/>
              </a:solidFill>
              <a:ln w="31750">
                <a:solidFill>
                  <a:srgbClr val="060645"/>
                </a:solidFill>
              </a:ln>
              <a:effectLst/>
            </c:spPr>
            <c:extLst>
              <c:ext xmlns:c16="http://schemas.microsoft.com/office/drawing/2014/chart" uri="{C3380CC4-5D6E-409C-BE32-E72D297353CC}">
                <c16:uniqueId val="{0000000D-8E0B-45B3-AA23-755251483FC0}"/>
              </c:ext>
            </c:extLst>
          </c:dPt>
          <c:dPt>
            <c:idx val="7"/>
            <c:invertIfNegative val="0"/>
            <c:bubble3D val="0"/>
            <c:spPr>
              <a:solidFill>
                <a:srgbClr val="FEE3E9"/>
              </a:solidFill>
              <a:ln w="31750">
                <a:solidFill>
                  <a:srgbClr val="060645"/>
                </a:solidFill>
              </a:ln>
              <a:effectLst/>
            </c:spPr>
            <c:extLst>
              <c:ext xmlns:c16="http://schemas.microsoft.com/office/drawing/2014/chart" uri="{C3380CC4-5D6E-409C-BE32-E72D297353CC}">
                <c16:uniqueId val="{0000000F-8E0B-45B3-AA23-755251483FC0}"/>
              </c:ext>
            </c:extLst>
          </c:dPt>
          <c:dPt>
            <c:idx val="8"/>
            <c:invertIfNegative val="0"/>
            <c:bubble3D val="0"/>
            <c:spPr>
              <a:solidFill>
                <a:srgbClr val="CAD2FF"/>
              </a:solidFill>
              <a:ln w="31750">
                <a:solidFill>
                  <a:srgbClr val="060645"/>
                </a:solidFill>
              </a:ln>
              <a:effectLst/>
            </c:spPr>
            <c:extLst>
              <c:ext xmlns:c16="http://schemas.microsoft.com/office/drawing/2014/chart" uri="{C3380CC4-5D6E-409C-BE32-E72D297353CC}">
                <c16:uniqueId val="{00000011-8E0B-45B3-AA23-755251483FC0}"/>
              </c:ext>
            </c:extLst>
          </c:dPt>
          <c:dPt>
            <c:idx val="9"/>
            <c:invertIfNegative val="0"/>
            <c:bubble3D val="0"/>
            <c:spPr>
              <a:solidFill>
                <a:srgbClr val="D6FFF2"/>
              </a:solidFill>
              <a:ln w="31750">
                <a:solidFill>
                  <a:srgbClr val="060645"/>
                </a:solidFill>
              </a:ln>
              <a:effectLst/>
            </c:spPr>
            <c:extLst>
              <c:ext xmlns:c16="http://schemas.microsoft.com/office/drawing/2014/chart" uri="{C3380CC4-5D6E-409C-BE32-E72D297353CC}">
                <c16:uniqueId val="{00000013-8E0B-45B3-AA23-755251483FC0}"/>
              </c:ext>
            </c:extLst>
          </c:dPt>
          <c:dPt>
            <c:idx val="10"/>
            <c:invertIfNegative val="0"/>
            <c:bubble3D val="0"/>
            <c:spPr>
              <a:solidFill>
                <a:srgbClr val="FFB4FF"/>
              </a:solidFill>
              <a:ln w="31750">
                <a:solidFill>
                  <a:srgbClr val="060645"/>
                </a:solidFill>
              </a:ln>
              <a:effectLst/>
            </c:spPr>
            <c:extLst>
              <c:ext xmlns:c16="http://schemas.microsoft.com/office/drawing/2014/chart" uri="{C3380CC4-5D6E-409C-BE32-E72D297353CC}">
                <c16:uniqueId val="{00000015-8E0B-45B3-AA23-755251483FC0}"/>
              </c:ext>
            </c:extLst>
          </c:dPt>
          <c:dPt>
            <c:idx val="11"/>
            <c:invertIfNegative val="0"/>
            <c:bubble3D val="0"/>
            <c:spPr>
              <a:solidFill>
                <a:srgbClr val="FF8A76"/>
              </a:solidFill>
              <a:ln w="31750">
                <a:solidFill>
                  <a:srgbClr val="060645"/>
                </a:solidFill>
              </a:ln>
              <a:effectLst/>
            </c:spPr>
            <c:extLst>
              <c:ext xmlns:c16="http://schemas.microsoft.com/office/drawing/2014/chart" uri="{C3380CC4-5D6E-409C-BE32-E72D297353CC}">
                <c16:uniqueId val="{00000017-8E0B-45B3-AA23-755251483FC0}"/>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060645"/>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Label 01</c:v>
                </c:pt>
                <c:pt idx="1">
                  <c:v>Label 02</c:v>
                </c:pt>
                <c:pt idx="2">
                  <c:v>Label 03</c:v>
                </c:pt>
                <c:pt idx="3">
                  <c:v>Label 04</c:v>
                </c:pt>
                <c:pt idx="4">
                  <c:v>Label 05</c:v>
                </c:pt>
                <c:pt idx="5">
                  <c:v>Label 06</c:v>
                </c:pt>
                <c:pt idx="6">
                  <c:v>Label 07</c:v>
                </c:pt>
                <c:pt idx="7">
                  <c:v>Label 08</c:v>
                </c:pt>
                <c:pt idx="8">
                  <c:v>Label 09</c:v>
                </c:pt>
                <c:pt idx="9">
                  <c:v>Label 10</c:v>
                </c:pt>
                <c:pt idx="10">
                  <c:v>Label 11</c:v>
                </c:pt>
                <c:pt idx="11">
                  <c:v>Label 12</c:v>
                </c:pt>
              </c:strCache>
            </c:strRef>
          </c:cat>
          <c:val>
            <c:numRef>
              <c:f>Sheet1!$B$2:$B$13</c:f>
              <c:numCache>
                <c:formatCode>General</c:formatCode>
                <c:ptCount val="12"/>
                <c:pt idx="0">
                  <c:v>20</c:v>
                </c:pt>
                <c:pt idx="1">
                  <c:v>19</c:v>
                </c:pt>
                <c:pt idx="2">
                  <c:v>17</c:v>
                </c:pt>
                <c:pt idx="3">
                  <c:v>15</c:v>
                </c:pt>
                <c:pt idx="4">
                  <c:v>13</c:v>
                </c:pt>
                <c:pt idx="5">
                  <c:v>10</c:v>
                </c:pt>
                <c:pt idx="6">
                  <c:v>9</c:v>
                </c:pt>
                <c:pt idx="7">
                  <c:v>8</c:v>
                </c:pt>
                <c:pt idx="8">
                  <c:v>7</c:v>
                </c:pt>
                <c:pt idx="9">
                  <c:v>6</c:v>
                </c:pt>
                <c:pt idx="10">
                  <c:v>5</c:v>
                </c:pt>
                <c:pt idx="11">
                  <c:v>4</c:v>
                </c:pt>
              </c:numCache>
            </c:numRef>
          </c:val>
          <c:extLst>
            <c:ext xmlns:c16="http://schemas.microsoft.com/office/drawing/2014/chart" uri="{C3380CC4-5D6E-409C-BE32-E72D297353CC}">
              <c16:uniqueId val="{00000018-8E0B-45B3-AA23-755251483FC0}"/>
            </c:ext>
          </c:extLst>
        </c:ser>
        <c:dLbls>
          <c:dLblPos val="inEnd"/>
          <c:showLegendKey val="0"/>
          <c:showVal val="1"/>
          <c:showCatName val="0"/>
          <c:showSerName val="0"/>
          <c:showPercent val="0"/>
          <c:showBubbleSize val="0"/>
        </c:dLbls>
        <c:gapWidth val="18"/>
        <c:overlap val="-27"/>
        <c:axId val="1626391808"/>
        <c:axId val="1626398464"/>
      </c:barChart>
      <c:catAx>
        <c:axId val="1626391808"/>
        <c:scaling>
          <c:orientation val="minMax"/>
        </c:scaling>
        <c:delete val="0"/>
        <c:axPos val="b"/>
        <c:title>
          <c:tx>
            <c:rich>
              <a:bodyPr rot="0" spcFirstLastPara="1" vertOverflow="ellipsis" vert="horz" wrap="square" anchor="ctr" anchorCtr="1"/>
              <a:lstStyle/>
              <a:p>
                <a:pPr>
                  <a:defRPr sz="1400" b="1" i="0" u="none" strike="noStrike" kern="1200" baseline="0">
                    <a:solidFill>
                      <a:srgbClr val="060645"/>
                    </a:solidFill>
                    <a:latin typeface="+mn-lt"/>
                    <a:ea typeface="+mn-ea"/>
                    <a:cs typeface="+mn-cs"/>
                  </a:defRPr>
                </a:pPr>
                <a:r>
                  <a:rPr lang="en-GB"/>
                  <a:t>Axis Title (Units)</a:t>
                </a:r>
              </a:p>
            </c:rich>
          </c:tx>
          <c:layout>
            <c:manualLayout>
              <c:xMode val="edge"/>
              <c:yMode val="edge"/>
              <c:x val="0.44852927850766589"/>
              <c:y val="0.92507578132235291"/>
            </c:manualLayout>
          </c:layout>
          <c:overlay val="0"/>
          <c:spPr>
            <a:noFill/>
            <a:ln>
              <a:noFill/>
            </a:ln>
            <a:effectLst/>
          </c:spPr>
          <c:txPr>
            <a:bodyPr rot="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title>
        <c:numFmt formatCode="General" sourceLinked="1"/>
        <c:majorTickMark val="none"/>
        <c:minorTickMark val="none"/>
        <c:tickLblPos val="nextTo"/>
        <c:spPr>
          <a:noFill/>
          <a:ln w="28575" cap="flat" cmpd="sng" algn="ctr">
            <a:solidFill>
              <a:srgbClr val="060645"/>
            </a:solidFill>
            <a:round/>
          </a:ln>
          <a:effectLst/>
        </c:spPr>
        <c:txPr>
          <a:bodyPr rot="-6000000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crossAx val="1626398464"/>
        <c:crosses val="autoZero"/>
        <c:auto val="1"/>
        <c:lblAlgn val="ctr"/>
        <c:lblOffset val="70"/>
        <c:noMultiLvlLbl val="0"/>
      </c:catAx>
      <c:valAx>
        <c:axId val="1626398464"/>
        <c:scaling>
          <c:orientation val="minMax"/>
          <c:max val="20"/>
        </c:scaling>
        <c:delete val="0"/>
        <c:axPos val="l"/>
        <c:title>
          <c:tx>
            <c:rich>
              <a:bodyPr rot="-5400000" spcFirstLastPara="1" vertOverflow="ellipsis" vert="horz" wrap="square" anchor="ctr" anchorCtr="1"/>
              <a:lstStyle/>
              <a:p>
                <a:pPr>
                  <a:defRPr sz="1400" b="1" i="0" u="none" strike="noStrike" kern="1200" baseline="0">
                    <a:solidFill>
                      <a:srgbClr val="060645"/>
                    </a:solidFill>
                    <a:latin typeface="+mn-lt"/>
                    <a:ea typeface="+mn-ea"/>
                    <a:cs typeface="+mn-cs"/>
                  </a:defRPr>
                </a:pPr>
                <a:r>
                  <a:rPr lang="en-GB"/>
                  <a:t>Axis Title (Units)</a:t>
                </a:r>
              </a:p>
            </c:rich>
          </c:tx>
          <c:layout>
            <c:manualLayout>
              <c:xMode val="edge"/>
              <c:yMode val="edge"/>
              <c:x val="2.9975283372639504E-3"/>
              <c:y val="0.41037700985246239"/>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title>
        <c:numFmt formatCode="General" sourceLinked="1"/>
        <c:majorTickMark val="out"/>
        <c:minorTickMark val="none"/>
        <c:tickLblPos val="nextTo"/>
        <c:spPr>
          <a:noFill/>
          <a:ln w="28575">
            <a:solidFill>
              <a:srgbClr val="060645"/>
            </a:solidFill>
          </a:ln>
          <a:effectLst/>
        </c:spPr>
        <c:txPr>
          <a:bodyPr rot="-6000000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crossAx val="1626391808"/>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060645"/>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60645"/>
                </a:solidFill>
                <a:latin typeface="+mn-lt"/>
                <a:ea typeface="+mn-ea"/>
                <a:cs typeface="+mn-cs"/>
              </a:defRPr>
            </a:pPr>
            <a:r>
              <a:rPr lang="en-US" b="1"/>
              <a:t>Descriptive Chart Title</a:t>
            </a:r>
          </a:p>
        </c:rich>
      </c:tx>
      <c:layout>
        <c:manualLayout>
          <c:xMode val="edge"/>
          <c:yMode val="edge"/>
          <c:x val="0.34274839561239812"/>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060645"/>
              </a:solidFill>
              <a:latin typeface="+mn-lt"/>
              <a:ea typeface="+mn-ea"/>
              <a:cs typeface="+mn-cs"/>
            </a:defRPr>
          </a:pPr>
          <a:endParaRPr lang="en-US"/>
        </a:p>
      </c:txPr>
    </c:title>
    <c:autoTitleDeleted val="0"/>
    <c:plotArea>
      <c:layout/>
      <c:barChart>
        <c:barDir val="col"/>
        <c:grouping val="clustered"/>
        <c:varyColors val="1"/>
        <c:ser>
          <c:idx val="0"/>
          <c:order val="0"/>
          <c:tx>
            <c:strRef>
              <c:f>Sheet1!$B$1</c:f>
              <c:strCache>
                <c:ptCount val="1"/>
                <c:pt idx="0">
                  <c:v>Series 1</c:v>
                </c:pt>
              </c:strCache>
            </c:strRef>
          </c:tx>
          <c:spPr>
            <a:ln w="31750">
              <a:solidFill>
                <a:srgbClr val="060645"/>
              </a:solidFill>
            </a:ln>
          </c:spPr>
          <c:invertIfNegative val="0"/>
          <c:dPt>
            <c:idx val="0"/>
            <c:invertIfNegative val="0"/>
            <c:bubble3D val="0"/>
            <c:spPr>
              <a:pattFill prst="ltHorz">
                <a:fgClr>
                  <a:schemeClr val="accent1"/>
                </a:fgClr>
                <a:bgClr>
                  <a:schemeClr val="bg1"/>
                </a:bgClr>
              </a:pattFill>
              <a:ln w="31750">
                <a:solidFill>
                  <a:srgbClr val="060645"/>
                </a:solidFill>
              </a:ln>
              <a:effectLst/>
            </c:spPr>
            <c:extLst>
              <c:ext xmlns:c16="http://schemas.microsoft.com/office/drawing/2014/chart" uri="{C3380CC4-5D6E-409C-BE32-E72D297353CC}">
                <c16:uniqueId val="{00000001-2A68-4925-A338-5317F5D188F3}"/>
              </c:ext>
            </c:extLst>
          </c:dPt>
          <c:dPt>
            <c:idx val="1"/>
            <c:invertIfNegative val="0"/>
            <c:bubble3D val="0"/>
            <c:spPr>
              <a:pattFill prst="horzBrick">
                <a:fgClr>
                  <a:schemeClr val="accent3"/>
                </a:fgClr>
                <a:bgClr>
                  <a:schemeClr val="bg1"/>
                </a:bgClr>
              </a:pattFill>
              <a:ln w="31750">
                <a:solidFill>
                  <a:srgbClr val="060645"/>
                </a:solidFill>
              </a:ln>
              <a:effectLst/>
            </c:spPr>
            <c:extLst>
              <c:ext xmlns:c16="http://schemas.microsoft.com/office/drawing/2014/chart" uri="{C3380CC4-5D6E-409C-BE32-E72D297353CC}">
                <c16:uniqueId val="{00000003-2A68-4925-A338-5317F5D188F3}"/>
              </c:ext>
            </c:extLst>
          </c:dPt>
          <c:dPt>
            <c:idx val="2"/>
            <c:invertIfNegative val="0"/>
            <c:bubble3D val="0"/>
            <c:spPr>
              <a:pattFill prst="wdDnDiag">
                <a:fgClr>
                  <a:schemeClr val="accent2"/>
                </a:fgClr>
                <a:bgClr>
                  <a:schemeClr val="bg1"/>
                </a:bgClr>
              </a:pattFill>
              <a:ln w="31750">
                <a:solidFill>
                  <a:srgbClr val="060645"/>
                </a:solidFill>
              </a:ln>
              <a:effectLst/>
            </c:spPr>
            <c:extLst>
              <c:ext xmlns:c16="http://schemas.microsoft.com/office/drawing/2014/chart" uri="{C3380CC4-5D6E-409C-BE32-E72D297353CC}">
                <c16:uniqueId val="{00000005-2A68-4925-A338-5317F5D188F3}"/>
              </c:ext>
            </c:extLst>
          </c:dPt>
          <c:dPt>
            <c:idx val="3"/>
            <c:invertIfNegative val="0"/>
            <c:bubble3D val="0"/>
            <c:spPr>
              <a:pattFill prst="pct80">
                <a:fgClr>
                  <a:schemeClr val="accent5"/>
                </a:fgClr>
                <a:bgClr>
                  <a:schemeClr val="bg1"/>
                </a:bgClr>
              </a:pattFill>
              <a:ln w="31750">
                <a:solidFill>
                  <a:srgbClr val="060645"/>
                </a:solidFill>
              </a:ln>
              <a:effectLst/>
            </c:spPr>
            <c:extLst>
              <c:ext xmlns:c16="http://schemas.microsoft.com/office/drawing/2014/chart" uri="{C3380CC4-5D6E-409C-BE32-E72D297353CC}">
                <c16:uniqueId val="{00000007-2A68-4925-A338-5317F5D188F3}"/>
              </c:ext>
            </c:extLst>
          </c:dPt>
          <c:dPt>
            <c:idx val="4"/>
            <c:invertIfNegative val="0"/>
            <c:bubble3D val="0"/>
            <c:spPr>
              <a:pattFill prst="divot">
                <a:fgClr>
                  <a:schemeClr val="accent1"/>
                </a:fgClr>
                <a:bgClr>
                  <a:schemeClr val="bg1"/>
                </a:bgClr>
              </a:pattFill>
              <a:ln w="31750">
                <a:solidFill>
                  <a:srgbClr val="060645"/>
                </a:solidFill>
              </a:ln>
              <a:effectLst/>
            </c:spPr>
            <c:extLst>
              <c:ext xmlns:c16="http://schemas.microsoft.com/office/drawing/2014/chart" uri="{C3380CC4-5D6E-409C-BE32-E72D297353CC}">
                <c16:uniqueId val="{00000009-2A68-4925-A338-5317F5D188F3}"/>
              </c:ext>
            </c:extLst>
          </c:dPt>
          <c:dPt>
            <c:idx val="5"/>
            <c:invertIfNegative val="0"/>
            <c:bubble3D val="0"/>
            <c:spPr>
              <a:pattFill prst="lgCheck">
                <a:fgClr>
                  <a:schemeClr val="accent6"/>
                </a:fgClr>
                <a:bgClr>
                  <a:schemeClr val="bg1"/>
                </a:bgClr>
              </a:pattFill>
              <a:ln w="31750">
                <a:solidFill>
                  <a:srgbClr val="060645"/>
                </a:solidFill>
              </a:ln>
              <a:effectLst/>
            </c:spPr>
            <c:extLst>
              <c:ext xmlns:c16="http://schemas.microsoft.com/office/drawing/2014/chart" uri="{C3380CC4-5D6E-409C-BE32-E72D297353CC}">
                <c16:uniqueId val="{0000000B-2A68-4925-A338-5317F5D188F3}"/>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060645"/>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Label 01</c:v>
                </c:pt>
                <c:pt idx="1">
                  <c:v>Label 02</c:v>
                </c:pt>
                <c:pt idx="2">
                  <c:v>Label 03</c:v>
                </c:pt>
                <c:pt idx="3">
                  <c:v>Label 04</c:v>
                </c:pt>
                <c:pt idx="4">
                  <c:v>Label 05</c:v>
                </c:pt>
                <c:pt idx="5">
                  <c:v>Label 06</c:v>
                </c:pt>
              </c:strCache>
            </c:strRef>
          </c:cat>
          <c:val>
            <c:numRef>
              <c:f>Sheet1!$B$2:$B$7</c:f>
              <c:numCache>
                <c:formatCode>General</c:formatCode>
                <c:ptCount val="6"/>
                <c:pt idx="0">
                  <c:v>20</c:v>
                </c:pt>
                <c:pt idx="1">
                  <c:v>15</c:v>
                </c:pt>
                <c:pt idx="2">
                  <c:v>12</c:v>
                </c:pt>
                <c:pt idx="3">
                  <c:v>8</c:v>
                </c:pt>
                <c:pt idx="4">
                  <c:v>7</c:v>
                </c:pt>
                <c:pt idx="5">
                  <c:v>4</c:v>
                </c:pt>
              </c:numCache>
            </c:numRef>
          </c:val>
          <c:extLst>
            <c:ext xmlns:c16="http://schemas.microsoft.com/office/drawing/2014/chart" uri="{C3380CC4-5D6E-409C-BE32-E72D297353CC}">
              <c16:uniqueId val="{0000000C-2A68-4925-A338-5317F5D188F3}"/>
            </c:ext>
          </c:extLst>
        </c:ser>
        <c:dLbls>
          <c:dLblPos val="inEnd"/>
          <c:showLegendKey val="0"/>
          <c:showVal val="1"/>
          <c:showCatName val="0"/>
          <c:showSerName val="0"/>
          <c:showPercent val="0"/>
          <c:showBubbleSize val="0"/>
        </c:dLbls>
        <c:gapWidth val="18"/>
        <c:overlap val="-27"/>
        <c:axId val="1626391808"/>
        <c:axId val="1626398464"/>
      </c:barChart>
      <c:catAx>
        <c:axId val="1626391808"/>
        <c:scaling>
          <c:orientation val="minMax"/>
        </c:scaling>
        <c:delete val="0"/>
        <c:axPos val="b"/>
        <c:title>
          <c:tx>
            <c:rich>
              <a:bodyPr rot="0" spcFirstLastPara="1" vertOverflow="ellipsis" vert="horz" wrap="square" anchor="ctr" anchorCtr="1"/>
              <a:lstStyle/>
              <a:p>
                <a:pPr>
                  <a:defRPr sz="1400" b="1" i="0" u="none" strike="noStrike" kern="1200" baseline="0">
                    <a:solidFill>
                      <a:srgbClr val="060645"/>
                    </a:solidFill>
                    <a:latin typeface="+mn-lt"/>
                    <a:ea typeface="+mn-ea"/>
                    <a:cs typeface="+mn-cs"/>
                  </a:defRPr>
                </a:pPr>
                <a:r>
                  <a:rPr lang="en-GB"/>
                  <a:t>Axis Title (Units)</a:t>
                </a:r>
              </a:p>
            </c:rich>
          </c:tx>
          <c:layout>
            <c:manualLayout>
              <c:xMode val="edge"/>
              <c:yMode val="edge"/>
              <c:x val="0.44852927850766589"/>
              <c:y val="0.92507578132235291"/>
            </c:manualLayout>
          </c:layout>
          <c:overlay val="0"/>
          <c:spPr>
            <a:noFill/>
            <a:ln>
              <a:noFill/>
            </a:ln>
            <a:effectLst/>
          </c:spPr>
          <c:txPr>
            <a:bodyPr rot="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title>
        <c:numFmt formatCode="General" sourceLinked="1"/>
        <c:majorTickMark val="none"/>
        <c:minorTickMark val="none"/>
        <c:tickLblPos val="nextTo"/>
        <c:spPr>
          <a:noFill/>
          <a:ln w="28575" cap="flat" cmpd="sng" algn="ctr">
            <a:solidFill>
              <a:srgbClr val="060645"/>
            </a:solidFill>
            <a:round/>
          </a:ln>
          <a:effectLst/>
        </c:spPr>
        <c:txPr>
          <a:bodyPr rot="-6000000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crossAx val="1626398464"/>
        <c:crosses val="autoZero"/>
        <c:auto val="1"/>
        <c:lblAlgn val="ctr"/>
        <c:lblOffset val="70"/>
        <c:noMultiLvlLbl val="0"/>
      </c:catAx>
      <c:valAx>
        <c:axId val="1626398464"/>
        <c:scaling>
          <c:orientation val="minMax"/>
          <c:max val="20"/>
        </c:scaling>
        <c:delete val="0"/>
        <c:axPos val="l"/>
        <c:title>
          <c:tx>
            <c:rich>
              <a:bodyPr rot="-5400000" spcFirstLastPara="1" vertOverflow="ellipsis" vert="horz" wrap="square" anchor="ctr" anchorCtr="1"/>
              <a:lstStyle/>
              <a:p>
                <a:pPr>
                  <a:defRPr sz="1400" b="1" i="0" u="none" strike="noStrike" kern="1200" baseline="0">
                    <a:solidFill>
                      <a:srgbClr val="060645"/>
                    </a:solidFill>
                    <a:latin typeface="+mn-lt"/>
                    <a:ea typeface="+mn-ea"/>
                    <a:cs typeface="+mn-cs"/>
                  </a:defRPr>
                </a:pPr>
                <a:r>
                  <a:rPr lang="en-GB"/>
                  <a:t>Axis Title (Units)</a:t>
                </a:r>
              </a:p>
            </c:rich>
          </c:tx>
          <c:layout>
            <c:manualLayout>
              <c:xMode val="edge"/>
              <c:yMode val="edge"/>
              <c:x val="2.9975283372639504E-3"/>
              <c:y val="0.41037700985246239"/>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title>
        <c:numFmt formatCode="General" sourceLinked="1"/>
        <c:majorTickMark val="out"/>
        <c:minorTickMark val="none"/>
        <c:tickLblPos val="nextTo"/>
        <c:spPr>
          <a:noFill/>
          <a:ln w="28575">
            <a:solidFill>
              <a:srgbClr val="060645"/>
            </a:solidFill>
          </a:ln>
          <a:effectLst/>
        </c:spPr>
        <c:txPr>
          <a:bodyPr rot="-60000000" spcFirstLastPara="1" vertOverflow="ellipsis" vert="horz" wrap="square" anchor="ctr" anchorCtr="1"/>
          <a:lstStyle/>
          <a:p>
            <a:pPr>
              <a:defRPr sz="1400" b="1" i="0" u="none" strike="noStrike" kern="1200" baseline="0">
                <a:solidFill>
                  <a:srgbClr val="060645"/>
                </a:solidFill>
                <a:latin typeface="+mn-lt"/>
                <a:ea typeface="+mn-ea"/>
                <a:cs typeface="+mn-cs"/>
              </a:defRPr>
            </a:pPr>
            <a:endParaRPr lang="en-US"/>
          </a:p>
        </c:txPr>
        <c:crossAx val="1626391808"/>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060645"/>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r>
              <a:rPr lang="en-US" sz="1800" b="1" i="0" baseline="0">
                <a:solidFill>
                  <a:schemeClr val="bg1"/>
                </a:solidFill>
                <a:effectLst/>
              </a:rPr>
              <a:t>Descriptive Chart Title</a:t>
            </a:r>
            <a:endParaRPr lang="en-GB">
              <a:solidFill>
                <a:schemeClr val="bg1"/>
              </a:solidFill>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solidFill>
                <a:srgbClr val="060645"/>
              </a:solidFill>
            </a:ln>
          </c:spPr>
          <c:dPt>
            <c:idx val="0"/>
            <c:bubble3D val="0"/>
            <c:spPr>
              <a:solidFill>
                <a:schemeClr val="accent1"/>
              </a:solidFill>
              <a:ln w="19050">
                <a:solidFill>
                  <a:srgbClr val="060645"/>
                </a:solidFill>
              </a:ln>
              <a:effectLst/>
            </c:spPr>
            <c:extLst>
              <c:ext xmlns:c16="http://schemas.microsoft.com/office/drawing/2014/chart" uri="{C3380CC4-5D6E-409C-BE32-E72D297353CC}">
                <c16:uniqueId val="{00000001-952B-4325-9F18-9D467B63FD16}"/>
              </c:ext>
            </c:extLst>
          </c:dPt>
          <c:dPt>
            <c:idx val="1"/>
            <c:bubble3D val="0"/>
            <c:spPr>
              <a:solidFill>
                <a:schemeClr val="accent2"/>
              </a:solidFill>
              <a:ln w="19050">
                <a:solidFill>
                  <a:srgbClr val="060645"/>
                </a:solidFill>
              </a:ln>
              <a:effectLst/>
            </c:spPr>
            <c:extLst>
              <c:ext xmlns:c16="http://schemas.microsoft.com/office/drawing/2014/chart" uri="{C3380CC4-5D6E-409C-BE32-E72D297353CC}">
                <c16:uniqueId val="{00000003-952B-4325-9F18-9D467B63FD16}"/>
              </c:ext>
            </c:extLst>
          </c:dPt>
          <c:dPt>
            <c:idx val="2"/>
            <c:bubble3D val="0"/>
            <c:spPr>
              <a:solidFill>
                <a:schemeClr val="accent3"/>
              </a:solidFill>
              <a:ln w="19050">
                <a:solidFill>
                  <a:srgbClr val="060645"/>
                </a:solidFill>
              </a:ln>
              <a:effectLst/>
            </c:spPr>
            <c:extLst>
              <c:ext xmlns:c16="http://schemas.microsoft.com/office/drawing/2014/chart" uri="{C3380CC4-5D6E-409C-BE32-E72D297353CC}">
                <c16:uniqueId val="{00000005-952B-4325-9F18-9D467B63FD16}"/>
              </c:ext>
            </c:extLst>
          </c:dPt>
          <c:dPt>
            <c:idx val="3"/>
            <c:bubble3D val="0"/>
            <c:spPr>
              <a:solidFill>
                <a:schemeClr val="accent4"/>
              </a:solidFill>
              <a:ln w="19050">
                <a:solidFill>
                  <a:srgbClr val="060645"/>
                </a:solidFill>
              </a:ln>
              <a:effectLst/>
            </c:spPr>
            <c:extLst>
              <c:ext xmlns:c16="http://schemas.microsoft.com/office/drawing/2014/chart" uri="{C3380CC4-5D6E-409C-BE32-E72D297353CC}">
                <c16:uniqueId val="{00000007-952B-4325-9F18-9D467B63FD16}"/>
              </c:ext>
            </c:extLst>
          </c:dPt>
          <c:dPt>
            <c:idx val="4"/>
            <c:bubble3D val="0"/>
            <c:spPr>
              <a:solidFill>
                <a:schemeClr val="accent5"/>
              </a:solidFill>
              <a:ln w="19050">
                <a:solidFill>
                  <a:srgbClr val="060645"/>
                </a:solidFill>
              </a:ln>
              <a:effectLst/>
            </c:spPr>
            <c:extLst>
              <c:ext xmlns:c16="http://schemas.microsoft.com/office/drawing/2014/chart" uri="{C3380CC4-5D6E-409C-BE32-E72D297353CC}">
                <c16:uniqueId val="{00000009-952B-4325-9F18-9D467B63FD16}"/>
              </c:ext>
            </c:extLst>
          </c:dPt>
          <c:dPt>
            <c:idx val="5"/>
            <c:bubble3D val="0"/>
            <c:spPr>
              <a:solidFill>
                <a:schemeClr val="accent6"/>
              </a:solidFill>
              <a:ln w="19050">
                <a:solidFill>
                  <a:srgbClr val="060645"/>
                </a:solidFill>
              </a:ln>
              <a:effectLst/>
            </c:spPr>
            <c:extLst>
              <c:ext xmlns:c16="http://schemas.microsoft.com/office/drawing/2014/chart" uri="{C3380CC4-5D6E-409C-BE32-E72D297353CC}">
                <c16:uniqueId val="{0000000B-952B-4325-9F18-9D467B63FD16}"/>
              </c:ext>
            </c:extLst>
          </c:dPt>
          <c:dLbls>
            <c:dLbl>
              <c:idx val="0"/>
              <c:layout>
                <c:manualLayout>
                  <c:x val="3.6473302165354334E-2"/>
                  <c:y val="2.1313544456597906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52B-4325-9F18-9D467B63FD16}"/>
                </c:ext>
              </c:extLst>
            </c:dLbl>
            <c:dLbl>
              <c:idx val="1"/>
              <c:layout>
                <c:manualLayout>
                  <c:x val="1.4452386811023508E-2"/>
                  <c:y val="1.5091719051936575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52B-4325-9F18-9D467B63FD16}"/>
                </c:ext>
              </c:extLst>
            </c:dLbl>
            <c:dLbl>
              <c:idx val="2"/>
              <c:layout>
                <c:manualLayout>
                  <c:x val="-5.7753444881889762E-3"/>
                  <c:y val="2.5229821282614341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52B-4325-9F18-9D467B63FD16}"/>
                </c:ext>
              </c:extLst>
            </c:dLbl>
            <c:dLbl>
              <c:idx val="3"/>
              <c:layout>
                <c:manualLayout>
                  <c:x val="-1.1093134842519685E-2"/>
                  <c:y val="-2.399317027601068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52B-4325-9F18-9D467B63FD16}"/>
                </c:ext>
              </c:extLst>
            </c:dLbl>
            <c:dLbl>
              <c:idx val="4"/>
              <c:layout>
                <c:manualLayout>
                  <c:x val="-2.941935285433071E-2"/>
                  <c:y val="1.14648122868594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52B-4325-9F18-9D467B63FD16}"/>
                </c:ext>
              </c:extLst>
            </c:dLbl>
            <c:dLbl>
              <c:idx val="5"/>
              <c:layout>
                <c:manualLayout>
                  <c:x val="-2.9298781988188978E-2"/>
                  <c:y val="-2.6731666662668141E-3"/>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52B-4325-9F18-9D467B63FD16}"/>
                </c:ext>
              </c:extLst>
            </c:dLbl>
            <c:spPr>
              <a:solidFill>
                <a:schemeClr val="bg1"/>
              </a:solidFill>
              <a:ln w="12700">
                <a:solidFill>
                  <a:srgbClr val="1441B9"/>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Label 1</c:v>
                </c:pt>
                <c:pt idx="1">
                  <c:v>Label 2</c:v>
                </c:pt>
                <c:pt idx="2">
                  <c:v>Label 3</c:v>
                </c:pt>
                <c:pt idx="3">
                  <c:v>Label 4</c:v>
                </c:pt>
                <c:pt idx="4">
                  <c:v>Label 5</c:v>
                </c:pt>
                <c:pt idx="5">
                  <c:v>Label 6</c:v>
                </c:pt>
              </c:strCache>
            </c:strRef>
          </c:cat>
          <c:val>
            <c:numRef>
              <c:f>Sheet1!$B$2:$B$7</c:f>
              <c:numCache>
                <c:formatCode>General</c:formatCode>
                <c:ptCount val="6"/>
                <c:pt idx="0">
                  <c:v>4</c:v>
                </c:pt>
                <c:pt idx="1">
                  <c:v>3.2</c:v>
                </c:pt>
                <c:pt idx="2">
                  <c:v>2.4</c:v>
                </c:pt>
                <c:pt idx="3">
                  <c:v>1.2</c:v>
                </c:pt>
                <c:pt idx="4">
                  <c:v>1.2</c:v>
                </c:pt>
                <c:pt idx="5">
                  <c:v>0.8</c:v>
                </c:pt>
              </c:numCache>
            </c:numRef>
          </c:val>
          <c:extLst>
            <c:ext xmlns:c16="http://schemas.microsoft.com/office/drawing/2014/chart" uri="{C3380CC4-5D6E-409C-BE32-E72D297353CC}">
              <c16:uniqueId val="{0000000C-952B-4325-9F18-9D467B63FD1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r>
              <a:rPr lang="en-US" sz="1800" b="1" i="0" baseline="0">
                <a:solidFill>
                  <a:schemeClr val="tx1"/>
                </a:solidFill>
                <a:effectLst/>
              </a:rPr>
              <a:t>Descriptive Chart Title</a:t>
            </a:r>
            <a:endParaRPr lang="en-GB">
              <a:solidFill>
                <a:schemeClr val="tx1"/>
              </a:solidFill>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solidFill>
                <a:srgbClr val="060645"/>
              </a:solidFill>
            </a:ln>
          </c:spPr>
          <c:dPt>
            <c:idx val="0"/>
            <c:bubble3D val="0"/>
            <c:spPr>
              <a:solidFill>
                <a:schemeClr val="accent1"/>
              </a:solidFill>
              <a:ln w="19050">
                <a:solidFill>
                  <a:srgbClr val="060645"/>
                </a:solidFill>
              </a:ln>
              <a:effectLst/>
            </c:spPr>
            <c:extLst>
              <c:ext xmlns:c16="http://schemas.microsoft.com/office/drawing/2014/chart" uri="{C3380CC4-5D6E-409C-BE32-E72D297353CC}">
                <c16:uniqueId val="{00000001-2067-4315-9419-29D3D7AFBD5D}"/>
              </c:ext>
            </c:extLst>
          </c:dPt>
          <c:dPt>
            <c:idx val="1"/>
            <c:bubble3D val="0"/>
            <c:spPr>
              <a:solidFill>
                <a:schemeClr val="accent2"/>
              </a:solidFill>
              <a:ln w="19050">
                <a:solidFill>
                  <a:srgbClr val="060645"/>
                </a:solidFill>
              </a:ln>
              <a:effectLst/>
            </c:spPr>
            <c:extLst>
              <c:ext xmlns:c16="http://schemas.microsoft.com/office/drawing/2014/chart" uri="{C3380CC4-5D6E-409C-BE32-E72D297353CC}">
                <c16:uniqueId val="{00000003-2067-4315-9419-29D3D7AFBD5D}"/>
              </c:ext>
            </c:extLst>
          </c:dPt>
          <c:dPt>
            <c:idx val="2"/>
            <c:bubble3D val="0"/>
            <c:spPr>
              <a:solidFill>
                <a:schemeClr val="accent3"/>
              </a:solidFill>
              <a:ln w="19050">
                <a:solidFill>
                  <a:srgbClr val="060645"/>
                </a:solidFill>
              </a:ln>
              <a:effectLst/>
            </c:spPr>
            <c:extLst>
              <c:ext xmlns:c16="http://schemas.microsoft.com/office/drawing/2014/chart" uri="{C3380CC4-5D6E-409C-BE32-E72D297353CC}">
                <c16:uniqueId val="{00000005-2067-4315-9419-29D3D7AFBD5D}"/>
              </c:ext>
            </c:extLst>
          </c:dPt>
          <c:dPt>
            <c:idx val="3"/>
            <c:bubble3D val="0"/>
            <c:spPr>
              <a:solidFill>
                <a:schemeClr val="accent4"/>
              </a:solidFill>
              <a:ln w="19050">
                <a:solidFill>
                  <a:srgbClr val="060645"/>
                </a:solidFill>
              </a:ln>
              <a:effectLst/>
            </c:spPr>
            <c:extLst>
              <c:ext xmlns:c16="http://schemas.microsoft.com/office/drawing/2014/chart" uri="{C3380CC4-5D6E-409C-BE32-E72D297353CC}">
                <c16:uniqueId val="{00000007-2067-4315-9419-29D3D7AFBD5D}"/>
              </c:ext>
            </c:extLst>
          </c:dPt>
          <c:dPt>
            <c:idx val="4"/>
            <c:bubble3D val="0"/>
            <c:spPr>
              <a:solidFill>
                <a:schemeClr val="accent5"/>
              </a:solidFill>
              <a:ln w="19050">
                <a:solidFill>
                  <a:srgbClr val="060645"/>
                </a:solidFill>
              </a:ln>
              <a:effectLst/>
            </c:spPr>
            <c:extLst>
              <c:ext xmlns:c16="http://schemas.microsoft.com/office/drawing/2014/chart" uri="{C3380CC4-5D6E-409C-BE32-E72D297353CC}">
                <c16:uniqueId val="{00000009-2067-4315-9419-29D3D7AFBD5D}"/>
              </c:ext>
            </c:extLst>
          </c:dPt>
          <c:dPt>
            <c:idx val="5"/>
            <c:bubble3D val="0"/>
            <c:spPr>
              <a:solidFill>
                <a:schemeClr val="accent6"/>
              </a:solidFill>
              <a:ln w="19050">
                <a:solidFill>
                  <a:srgbClr val="060645"/>
                </a:solidFill>
              </a:ln>
              <a:effectLst/>
            </c:spPr>
            <c:extLst>
              <c:ext xmlns:c16="http://schemas.microsoft.com/office/drawing/2014/chart" uri="{C3380CC4-5D6E-409C-BE32-E72D297353CC}">
                <c16:uniqueId val="{0000000B-2067-4315-9419-29D3D7AFBD5D}"/>
              </c:ext>
            </c:extLst>
          </c:dPt>
          <c:dLbls>
            <c:dLbl>
              <c:idx val="0"/>
              <c:layout>
                <c:manualLayout>
                  <c:x val="3.6473302165354334E-2"/>
                  <c:y val="2.1313544456597906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67-4315-9419-29D3D7AFBD5D}"/>
                </c:ext>
              </c:extLst>
            </c:dLbl>
            <c:dLbl>
              <c:idx val="1"/>
              <c:layout>
                <c:manualLayout>
                  <c:x val="1.4452386811023508E-2"/>
                  <c:y val="1.5091719051936575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067-4315-9419-29D3D7AFBD5D}"/>
                </c:ext>
              </c:extLst>
            </c:dLbl>
            <c:dLbl>
              <c:idx val="2"/>
              <c:layout>
                <c:manualLayout>
                  <c:x val="-5.7753444881889762E-3"/>
                  <c:y val="2.5229821282614341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067-4315-9419-29D3D7AFBD5D}"/>
                </c:ext>
              </c:extLst>
            </c:dLbl>
            <c:dLbl>
              <c:idx val="3"/>
              <c:layout>
                <c:manualLayout>
                  <c:x val="-1.1093134842519685E-2"/>
                  <c:y val="-2.399317027601068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067-4315-9419-29D3D7AFBD5D}"/>
                </c:ext>
              </c:extLst>
            </c:dLbl>
            <c:dLbl>
              <c:idx val="4"/>
              <c:layout>
                <c:manualLayout>
                  <c:x val="-2.941935285433071E-2"/>
                  <c:y val="1.14648122868594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067-4315-9419-29D3D7AFBD5D}"/>
                </c:ext>
              </c:extLst>
            </c:dLbl>
            <c:dLbl>
              <c:idx val="5"/>
              <c:layout>
                <c:manualLayout>
                  <c:x val="-2.9298781988188978E-2"/>
                  <c:y val="-2.6731666662668141E-3"/>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067-4315-9419-29D3D7AFBD5D}"/>
                </c:ext>
              </c:extLst>
            </c:dLbl>
            <c:spPr>
              <a:solidFill>
                <a:schemeClr val="bg1"/>
              </a:solidFill>
              <a:ln w="12700">
                <a:solidFill>
                  <a:srgbClr val="1441B9"/>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Label 1</c:v>
                </c:pt>
                <c:pt idx="1">
                  <c:v>Label 2</c:v>
                </c:pt>
                <c:pt idx="2">
                  <c:v>Label 3</c:v>
                </c:pt>
                <c:pt idx="3">
                  <c:v>Label 4</c:v>
                </c:pt>
                <c:pt idx="4">
                  <c:v>Label 5</c:v>
                </c:pt>
                <c:pt idx="5">
                  <c:v>Label 6</c:v>
                </c:pt>
              </c:strCache>
            </c:strRef>
          </c:cat>
          <c:val>
            <c:numRef>
              <c:f>Sheet1!$B$2:$B$7</c:f>
              <c:numCache>
                <c:formatCode>General</c:formatCode>
                <c:ptCount val="6"/>
                <c:pt idx="0">
                  <c:v>4</c:v>
                </c:pt>
                <c:pt idx="1">
                  <c:v>3.2</c:v>
                </c:pt>
                <c:pt idx="2">
                  <c:v>2.4</c:v>
                </c:pt>
                <c:pt idx="3">
                  <c:v>1.2</c:v>
                </c:pt>
                <c:pt idx="4">
                  <c:v>1.2</c:v>
                </c:pt>
                <c:pt idx="5">
                  <c:v>0.8</c:v>
                </c:pt>
              </c:numCache>
            </c:numRef>
          </c:val>
          <c:extLst>
            <c:ext xmlns:c16="http://schemas.microsoft.com/office/drawing/2014/chart" uri="{C3380CC4-5D6E-409C-BE32-E72D297353CC}">
              <c16:uniqueId val="{0000000C-2067-4315-9419-29D3D7AFBD5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r>
              <a:rPr lang="en-US" sz="1800" b="1" i="0" baseline="0">
                <a:solidFill>
                  <a:schemeClr val="tx1"/>
                </a:solidFill>
                <a:effectLst/>
              </a:rPr>
              <a:t>Descriptive Chart Title</a:t>
            </a:r>
            <a:endParaRPr lang="en-GB">
              <a:solidFill>
                <a:schemeClr val="tx1"/>
              </a:solidFill>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solidFill>
                <a:srgbClr val="060645"/>
              </a:solidFill>
            </a:ln>
          </c:spPr>
          <c:dPt>
            <c:idx val="0"/>
            <c:bubble3D val="0"/>
            <c:spPr>
              <a:solidFill>
                <a:schemeClr val="accent1"/>
              </a:solidFill>
              <a:ln w="19050">
                <a:solidFill>
                  <a:srgbClr val="060645"/>
                </a:solidFill>
              </a:ln>
              <a:effectLst/>
            </c:spPr>
            <c:extLst>
              <c:ext xmlns:c16="http://schemas.microsoft.com/office/drawing/2014/chart" uri="{C3380CC4-5D6E-409C-BE32-E72D297353CC}">
                <c16:uniqueId val="{00000001-09BB-4F48-A21E-736D8BBD7A42}"/>
              </c:ext>
            </c:extLst>
          </c:dPt>
          <c:dPt>
            <c:idx val="1"/>
            <c:bubble3D val="0"/>
            <c:spPr>
              <a:solidFill>
                <a:schemeClr val="accent2"/>
              </a:solidFill>
              <a:ln w="19050">
                <a:solidFill>
                  <a:srgbClr val="060645"/>
                </a:solidFill>
              </a:ln>
              <a:effectLst/>
            </c:spPr>
            <c:extLst>
              <c:ext xmlns:c16="http://schemas.microsoft.com/office/drawing/2014/chart" uri="{C3380CC4-5D6E-409C-BE32-E72D297353CC}">
                <c16:uniqueId val="{00000003-09BB-4F48-A21E-736D8BBD7A42}"/>
              </c:ext>
            </c:extLst>
          </c:dPt>
          <c:dPt>
            <c:idx val="2"/>
            <c:bubble3D val="0"/>
            <c:spPr>
              <a:solidFill>
                <a:schemeClr val="accent3"/>
              </a:solidFill>
              <a:ln w="19050">
                <a:solidFill>
                  <a:srgbClr val="060645"/>
                </a:solidFill>
              </a:ln>
              <a:effectLst/>
            </c:spPr>
            <c:extLst>
              <c:ext xmlns:c16="http://schemas.microsoft.com/office/drawing/2014/chart" uri="{C3380CC4-5D6E-409C-BE32-E72D297353CC}">
                <c16:uniqueId val="{00000005-09BB-4F48-A21E-736D8BBD7A42}"/>
              </c:ext>
            </c:extLst>
          </c:dPt>
          <c:dPt>
            <c:idx val="3"/>
            <c:bubble3D val="0"/>
            <c:spPr>
              <a:solidFill>
                <a:schemeClr val="accent4"/>
              </a:solidFill>
              <a:ln w="19050">
                <a:solidFill>
                  <a:srgbClr val="060645"/>
                </a:solidFill>
              </a:ln>
              <a:effectLst/>
            </c:spPr>
            <c:extLst>
              <c:ext xmlns:c16="http://schemas.microsoft.com/office/drawing/2014/chart" uri="{C3380CC4-5D6E-409C-BE32-E72D297353CC}">
                <c16:uniqueId val="{00000007-09BB-4F48-A21E-736D8BBD7A42}"/>
              </c:ext>
            </c:extLst>
          </c:dPt>
          <c:dPt>
            <c:idx val="4"/>
            <c:bubble3D val="0"/>
            <c:spPr>
              <a:solidFill>
                <a:schemeClr val="accent5"/>
              </a:solidFill>
              <a:ln w="19050">
                <a:solidFill>
                  <a:srgbClr val="060645"/>
                </a:solidFill>
              </a:ln>
              <a:effectLst/>
            </c:spPr>
            <c:extLst>
              <c:ext xmlns:c16="http://schemas.microsoft.com/office/drawing/2014/chart" uri="{C3380CC4-5D6E-409C-BE32-E72D297353CC}">
                <c16:uniqueId val="{00000009-09BB-4F48-A21E-736D8BBD7A42}"/>
              </c:ext>
            </c:extLst>
          </c:dPt>
          <c:dPt>
            <c:idx val="5"/>
            <c:bubble3D val="0"/>
            <c:spPr>
              <a:solidFill>
                <a:schemeClr val="accent6"/>
              </a:solidFill>
              <a:ln w="19050">
                <a:solidFill>
                  <a:srgbClr val="060645"/>
                </a:solidFill>
              </a:ln>
              <a:effectLst/>
            </c:spPr>
            <c:extLst>
              <c:ext xmlns:c16="http://schemas.microsoft.com/office/drawing/2014/chart" uri="{C3380CC4-5D6E-409C-BE32-E72D297353CC}">
                <c16:uniqueId val="{0000000B-09BB-4F48-A21E-736D8BBD7A42}"/>
              </c:ext>
            </c:extLst>
          </c:dPt>
          <c:dLbls>
            <c:dLbl>
              <c:idx val="0"/>
              <c:layout>
                <c:manualLayout>
                  <c:x val="3.6473302165354334E-2"/>
                  <c:y val="2.1313544456597906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9BB-4F48-A21E-736D8BBD7A42}"/>
                </c:ext>
              </c:extLst>
            </c:dLbl>
            <c:dLbl>
              <c:idx val="1"/>
              <c:layout>
                <c:manualLayout>
                  <c:x val="1.4452386811023508E-2"/>
                  <c:y val="1.5091719051936575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BB-4F48-A21E-736D8BBD7A42}"/>
                </c:ext>
              </c:extLst>
            </c:dLbl>
            <c:dLbl>
              <c:idx val="2"/>
              <c:layout>
                <c:manualLayout>
                  <c:x val="-5.7753444881889762E-3"/>
                  <c:y val="2.5229821282614341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9BB-4F48-A21E-736D8BBD7A42}"/>
                </c:ext>
              </c:extLst>
            </c:dLbl>
            <c:dLbl>
              <c:idx val="3"/>
              <c:layout>
                <c:manualLayout>
                  <c:x val="-1.1093134842519685E-2"/>
                  <c:y val="-2.399317027601068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9BB-4F48-A21E-736D8BBD7A42}"/>
                </c:ext>
              </c:extLst>
            </c:dLbl>
            <c:dLbl>
              <c:idx val="4"/>
              <c:layout>
                <c:manualLayout>
                  <c:x val="-2.941935285433071E-2"/>
                  <c:y val="1.14648122868594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9BB-4F48-A21E-736D8BBD7A42}"/>
                </c:ext>
              </c:extLst>
            </c:dLbl>
            <c:dLbl>
              <c:idx val="5"/>
              <c:layout>
                <c:manualLayout>
                  <c:x val="-2.9298781988188978E-2"/>
                  <c:y val="-2.6731666662668141E-3"/>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9BB-4F48-A21E-736D8BBD7A42}"/>
                </c:ext>
              </c:extLst>
            </c:dLbl>
            <c:spPr>
              <a:solidFill>
                <a:schemeClr val="bg1"/>
              </a:solidFill>
              <a:ln w="12700">
                <a:solidFill>
                  <a:srgbClr val="1441B9"/>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Label 1</c:v>
                </c:pt>
                <c:pt idx="1">
                  <c:v>Label 2</c:v>
                </c:pt>
                <c:pt idx="2">
                  <c:v>Label 3</c:v>
                </c:pt>
                <c:pt idx="3">
                  <c:v>Label 4</c:v>
                </c:pt>
                <c:pt idx="4">
                  <c:v>Label 5</c:v>
                </c:pt>
                <c:pt idx="5">
                  <c:v>Label 6</c:v>
                </c:pt>
              </c:strCache>
            </c:strRef>
          </c:cat>
          <c:val>
            <c:numRef>
              <c:f>Sheet1!$B$2:$B$7</c:f>
              <c:numCache>
                <c:formatCode>General</c:formatCode>
                <c:ptCount val="6"/>
                <c:pt idx="0">
                  <c:v>4</c:v>
                </c:pt>
                <c:pt idx="1">
                  <c:v>3.2</c:v>
                </c:pt>
                <c:pt idx="2">
                  <c:v>2.4</c:v>
                </c:pt>
                <c:pt idx="3">
                  <c:v>1.2</c:v>
                </c:pt>
                <c:pt idx="4">
                  <c:v>1.2</c:v>
                </c:pt>
                <c:pt idx="5">
                  <c:v>0.8</c:v>
                </c:pt>
              </c:numCache>
            </c:numRef>
          </c:val>
          <c:extLst>
            <c:ext xmlns:c16="http://schemas.microsoft.com/office/drawing/2014/chart" uri="{C3380CC4-5D6E-409C-BE32-E72D297353CC}">
              <c16:uniqueId val="{0000000C-09BB-4F48-A21E-736D8BBD7A4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r>
              <a:rPr lang="en-US" sz="1800" b="1" i="0" baseline="0">
                <a:solidFill>
                  <a:schemeClr val="tx1"/>
                </a:solidFill>
                <a:effectLst/>
              </a:rPr>
              <a:t>Descriptive Chart Title</a:t>
            </a:r>
            <a:endParaRPr lang="en-GB">
              <a:solidFill>
                <a:schemeClr val="tx1"/>
              </a:solidFill>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solidFill>
                <a:srgbClr val="060645"/>
              </a:solidFill>
            </a:ln>
          </c:spPr>
          <c:dPt>
            <c:idx val="0"/>
            <c:bubble3D val="0"/>
            <c:spPr>
              <a:solidFill>
                <a:schemeClr val="accent1"/>
              </a:solidFill>
              <a:ln w="19050">
                <a:solidFill>
                  <a:srgbClr val="060645"/>
                </a:solidFill>
              </a:ln>
              <a:effectLst/>
            </c:spPr>
            <c:extLst>
              <c:ext xmlns:c16="http://schemas.microsoft.com/office/drawing/2014/chart" uri="{C3380CC4-5D6E-409C-BE32-E72D297353CC}">
                <c16:uniqueId val="{00000001-C301-4FD7-A5BF-4497E3DEC2DF}"/>
              </c:ext>
            </c:extLst>
          </c:dPt>
          <c:dPt>
            <c:idx val="1"/>
            <c:bubble3D val="0"/>
            <c:spPr>
              <a:solidFill>
                <a:schemeClr val="accent2"/>
              </a:solidFill>
              <a:ln w="19050">
                <a:solidFill>
                  <a:srgbClr val="060645"/>
                </a:solidFill>
              </a:ln>
              <a:effectLst/>
            </c:spPr>
            <c:extLst>
              <c:ext xmlns:c16="http://schemas.microsoft.com/office/drawing/2014/chart" uri="{C3380CC4-5D6E-409C-BE32-E72D297353CC}">
                <c16:uniqueId val="{00000003-C301-4FD7-A5BF-4497E3DEC2DF}"/>
              </c:ext>
            </c:extLst>
          </c:dPt>
          <c:dPt>
            <c:idx val="2"/>
            <c:bubble3D val="0"/>
            <c:spPr>
              <a:solidFill>
                <a:schemeClr val="accent3"/>
              </a:solidFill>
              <a:ln w="19050">
                <a:solidFill>
                  <a:srgbClr val="060645"/>
                </a:solidFill>
              </a:ln>
              <a:effectLst/>
            </c:spPr>
            <c:extLst>
              <c:ext xmlns:c16="http://schemas.microsoft.com/office/drawing/2014/chart" uri="{C3380CC4-5D6E-409C-BE32-E72D297353CC}">
                <c16:uniqueId val="{00000005-C301-4FD7-A5BF-4497E3DEC2DF}"/>
              </c:ext>
            </c:extLst>
          </c:dPt>
          <c:dPt>
            <c:idx val="3"/>
            <c:bubble3D val="0"/>
            <c:spPr>
              <a:solidFill>
                <a:schemeClr val="accent4"/>
              </a:solidFill>
              <a:ln w="19050">
                <a:solidFill>
                  <a:srgbClr val="060645"/>
                </a:solidFill>
              </a:ln>
              <a:effectLst/>
            </c:spPr>
            <c:extLst>
              <c:ext xmlns:c16="http://schemas.microsoft.com/office/drawing/2014/chart" uri="{C3380CC4-5D6E-409C-BE32-E72D297353CC}">
                <c16:uniqueId val="{00000007-C301-4FD7-A5BF-4497E3DEC2DF}"/>
              </c:ext>
            </c:extLst>
          </c:dPt>
          <c:dPt>
            <c:idx val="4"/>
            <c:bubble3D val="0"/>
            <c:spPr>
              <a:solidFill>
                <a:schemeClr val="accent5"/>
              </a:solidFill>
              <a:ln w="19050">
                <a:solidFill>
                  <a:srgbClr val="060645"/>
                </a:solidFill>
              </a:ln>
              <a:effectLst/>
            </c:spPr>
            <c:extLst>
              <c:ext xmlns:c16="http://schemas.microsoft.com/office/drawing/2014/chart" uri="{C3380CC4-5D6E-409C-BE32-E72D297353CC}">
                <c16:uniqueId val="{00000009-C301-4FD7-A5BF-4497E3DEC2DF}"/>
              </c:ext>
            </c:extLst>
          </c:dPt>
          <c:dPt>
            <c:idx val="5"/>
            <c:bubble3D val="0"/>
            <c:spPr>
              <a:solidFill>
                <a:schemeClr val="accent6"/>
              </a:solidFill>
              <a:ln w="19050">
                <a:solidFill>
                  <a:srgbClr val="060645"/>
                </a:solidFill>
              </a:ln>
              <a:effectLst/>
            </c:spPr>
            <c:extLst>
              <c:ext xmlns:c16="http://schemas.microsoft.com/office/drawing/2014/chart" uri="{C3380CC4-5D6E-409C-BE32-E72D297353CC}">
                <c16:uniqueId val="{0000000B-C301-4FD7-A5BF-4497E3DEC2DF}"/>
              </c:ext>
            </c:extLst>
          </c:dPt>
          <c:dLbls>
            <c:dLbl>
              <c:idx val="0"/>
              <c:layout>
                <c:manualLayout>
                  <c:x val="3.6473302165354334E-2"/>
                  <c:y val="2.1313544456597906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301-4FD7-A5BF-4497E3DEC2DF}"/>
                </c:ext>
              </c:extLst>
            </c:dLbl>
            <c:dLbl>
              <c:idx val="1"/>
              <c:layout>
                <c:manualLayout>
                  <c:x val="1.4452386811023508E-2"/>
                  <c:y val="1.5091719051936575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301-4FD7-A5BF-4497E3DEC2DF}"/>
                </c:ext>
              </c:extLst>
            </c:dLbl>
            <c:dLbl>
              <c:idx val="2"/>
              <c:layout>
                <c:manualLayout>
                  <c:x val="-5.7753444881889762E-3"/>
                  <c:y val="2.5229821282614341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301-4FD7-A5BF-4497E3DEC2DF}"/>
                </c:ext>
              </c:extLst>
            </c:dLbl>
            <c:dLbl>
              <c:idx val="3"/>
              <c:layout>
                <c:manualLayout>
                  <c:x val="-1.1093134842519685E-2"/>
                  <c:y val="-2.399317027601068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301-4FD7-A5BF-4497E3DEC2DF}"/>
                </c:ext>
              </c:extLst>
            </c:dLbl>
            <c:dLbl>
              <c:idx val="4"/>
              <c:layout>
                <c:manualLayout>
                  <c:x val="-2.941935285433071E-2"/>
                  <c:y val="1.14648122868594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301-4FD7-A5BF-4497E3DEC2DF}"/>
                </c:ext>
              </c:extLst>
            </c:dLbl>
            <c:dLbl>
              <c:idx val="5"/>
              <c:layout>
                <c:manualLayout>
                  <c:x val="-2.9298781988188978E-2"/>
                  <c:y val="-2.6731666662668141E-3"/>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C301-4FD7-A5BF-4497E3DEC2DF}"/>
                </c:ext>
              </c:extLst>
            </c:dLbl>
            <c:spPr>
              <a:solidFill>
                <a:schemeClr val="bg1"/>
              </a:solidFill>
              <a:ln w="12700">
                <a:solidFill>
                  <a:srgbClr val="1441B9"/>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Label 1</c:v>
                </c:pt>
                <c:pt idx="1">
                  <c:v>Label 2</c:v>
                </c:pt>
                <c:pt idx="2">
                  <c:v>Label 3</c:v>
                </c:pt>
                <c:pt idx="3">
                  <c:v>Label 4</c:v>
                </c:pt>
                <c:pt idx="4">
                  <c:v>Label 5</c:v>
                </c:pt>
                <c:pt idx="5">
                  <c:v>Label 6</c:v>
                </c:pt>
              </c:strCache>
            </c:strRef>
          </c:cat>
          <c:val>
            <c:numRef>
              <c:f>Sheet1!$B$2:$B$7</c:f>
              <c:numCache>
                <c:formatCode>General</c:formatCode>
                <c:ptCount val="6"/>
                <c:pt idx="0">
                  <c:v>4</c:v>
                </c:pt>
                <c:pt idx="1">
                  <c:v>3.2</c:v>
                </c:pt>
                <c:pt idx="2">
                  <c:v>2.4</c:v>
                </c:pt>
                <c:pt idx="3">
                  <c:v>1.2</c:v>
                </c:pt>
                <c:pt idx="4">
                  <c:v>1.2</c:v>
                </c:pt>
                <c:pt idx="5">
                  <c:v>0.8</c:v>
                </c:pt>
              </c:numCache>
            </c:numRef>
          </c:val>
          <c:extLst>
            <c:ext xmlns:c16="http://schemas.microsoft.com/office/drawing/2014/chart" uri="{C3380CC4-5D6E-409C-BE32-E72D297353CC}">
              <c16:uniqueId val="{0000000C-C301-4FD7-A5BF-4497E3DEC2D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r>
              <a:rPr lang="en-US" sz="1800" b="1" i="0" baseline="0">
                <a:solidFill>
                  <a:schemeClr val="tx1"/>
                </a:solidFill>
                <a:effectLst/>
              </a:rPr>
              <a:t>Descriptive Chart Title</a:t>
            </a:r>
            <a:endParaRPr lang="en-GB">
              <a:solidFill>
                <a:schemeClr val="tx1"/>
              </a:solidFill>
              <a:effectLst/>
            </a:endParaRP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solidFill>
                <a:srgbClr val="060645"/>
              </a:solidFill>
            </a:ln>
          </c:spPr>
          <c:dPt>
            <c:idx val="0"/>
            <c:bubble3D val="0"/>
            <c:spPr>
              <a:solidFill>
                <a:schemeClr val="accent1"/>
              </a:solidFill>
              <a:ln w="19050">
                <a:solidFill>
                  <a:srgbClr val="060645"/>
                </a:solidFill>
              </a:ln>
              <a:effectLst/>
            </c:spPr>
            <c:extLst>
              <c:ext xmlns:c16="http://schemas.microsoft.com/office/drawing/2014/chart" uri="{C3380CC4-5D6E-409C-BE32-E72D297353CC}">
                <c16:uniqueId val="{00000001-B37B-4B5F-933E-A849059A4D42}"/>
              </c:ext>
            </c:extLst>
          </c:dPt>
          <c:dPt>
            <c:idx val="1"/>
            <c:bubble3D val="0"/>
            <c:spPr>
              <a:solidFill>
                <a:schemeClr val="accent2"/>
              </a:solidFill>
              <a:ln w="19050">
                <a:solidFill>
                  <a:srgbClr val="060645"/>
                </a:solidFill>
              </a:ln>
              <a:effectLst/>
            </c:spPr>
            <c:extLst>
              <c:ext xmlns:c16="http://schemas.microsoft.com/office/drawing/2014/chart" uri="{C3380CC4-5D6E-409C-BE32-E72D297353CC}">
                <c16:uniqueId val="{00000003-B37B-4B5F-933E-A849059A4D42}"/>
              </c:ext>
            </c:extLst>
          </c:dPt>
          <c:dPt>
            <c:idx val="2"/>
            <c:bubble3D val="0"/>
            <c:spPr>
              <a:solidFill>
                <a:schemeClr val="accent3"/>
              </a:solidFill>
              <a:ln w="19050">
                <a:solidFill>
                  <a:srgbClr val="060645"/>
                </a:solidFill>
              </a:ln>
              <a:effectLst/>
            </c:spPr>
            <c:extLst>
              <c:ext xmlns:c16="http://schemas.microsoft.com/office/drawing/2014/chart" uri="{C3380CC4-5D6E-409C-BE32-E72D297353CC}">
                <c16:uniqueId val="{00000005-B37B-4B5F-933E-A849059A4D42}"/>
              </c:ext>
            </c:extLst>
          </c:dPt>
          <c:dPt>
            <c:idx val="3"/>
            <c:bubble3D val="0"/>
            <c:spPr>
              <a:solidFill>
                <a:schemeClr val="accent4"/>
              </a:solidFill>
              <a:ln w="19050">
                <a:solidFill>
                  <a:srgbClr val="060645"/>
                </a:solidFill>
              </a:ln>
              <a:effectLst/>
            </c:spPr>
            <c:extLst>
              <c:ext xmlns:c16="http://schemas.microsoft.com/office/drawing/2014/chart" uri="{C3380CC4-5D6E-409C-BE32-E72D297353CC}">
                <c16:uniqueId val="{00000007-B37B-4B5F-933E-A849059A4D42}"/>
              </c:ext>
            </c:extLst>
          </c:dPt>
          <c:dPt>
            <c:idx val="4"/>
            <c:bubble3D val="0"/>
            <c:spPr>
              <a:solidFill>
                <a:schemeClr val="accent5"/>
              </a:solidFill>
              <a:ln w="19050">
                <a:solidFill>
                  <a:srgbClr val="060645"/>
                </a:solidFill>
              </a:ln>
              <a:effectLst/>
            </c:spPr>
            <c:extLst>
              <c:ext xmlns:c16="http://schemas.microsoft.com/office/drawing/2014/chart" uri="{C3380CC4-5D6E-409C-BE32-E72D297353CC}">
                <c16:uniqueId val="{00000009-B37B-4B5F-933E-A849059A4D42}"/>
              </c:ext>
            </c:extLst>
          </c:dPt>
          <c:dPt>
            <c:idx val="5"/>
            <c:bubble3D val="0"/>
            <c:spPr>
              <a:solidFill>
                <a:schemeClr val="accent6"/>
              </a:solidFill>
              <a:ln w="19050">
                <a:solidFill>
                  <a:srgbClr val="060645"/>
                </a:solidFill>
              </a:ln>
              <a:effectLst/>
            </c:spPr>
            <c:extLst>
              <c:ext xmlns:c16="http://schemas.microsoft.com/office/drawing/2014/chart" uri="{C3380CC4-5D6E-409C-BE32-E72D297353CC}">
                <c16:uniqueId val="{0000000B-B37B-4B5F-933E-A849059A4D42}"/>
              </c:ext>
            </c:extLst>
          </c:dPt>
          <c:dLbls>
            <c:dLbl>
              <c:idx val="0"/>
              <c:layout>
                <c:manualLayout>
                  <c:x val="3.6473302165354334E-2"/>
                  <c:y val="2.1313544456597906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37B-4B5F-933E-A849059A4D42}"/>
                </c:ext>
              </c:extLst>
            </c:dLbl>
            <c:dLbl>
              <c:idx val="1"/>
              <c:layout>
                <c:manualLayout>
                  <c:x val="1.4452386811023508E-2"/>
                  <c:y val="1.5091719051936575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37B-4B5F-933E-A849059A4D42}"/>
                </c:ext>
              </c:extLst>
            </c:dLbl>
            <c:dLbl>
              <c:idx val="2"/>
              <c:layout>
                <c:manualLayout>
                  <c:x val="-5.7753444881889762E-3"/>
                  <c:y val="2.5229821282614341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37B-4B5F-933E-A849059A4D42}"/>
                </c:ext>
              </c:extLst>
            </c:dLbl>
            <c:dLbl>
              <c:idx val="3"/>
              <c:layout>
                <c:manualLayout>
                  <c:x val="-1.1093134842519685E-2"/>
                  <c:y val="-2.399317027601068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37B-4B5F-933E-A849059A4D42}"/>
                </c:ext>
              </c:extLst>
            </c:dLbl>
            <c:dLbl>
              <c:idx val="4"/>
              <c:layout>
                <c:manualLayout>
                  <c:x val="-2.941935285433071E-2"/>
                  <c:y val="1.146481228685948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37B-4B5F-933E-A849059A4D42}"/>
                </c:ext>
              </c:extLst>
            </c:dLbl>
            <c:dLbl>
              <c:idx val="5"/>
              <c:layout>
                <c:manualLayout>
                  <c:x val="-2.9298781988188978E-2"/>
                  <c:y val="-2.6731666662668141E-3"/>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37B-4B5F-933E-A849059A4D42}"/>
                </c:ext>
              </c:extLst>
            </c:dLbl>
            <c:spPr>
              <a:solidFill>
                <a:schemeClr val="bg1"/>
              </a:solidFill>
              <a:ln w="12700">
                <a:solidFill>
                  <a:srgbClr val="1441B9"/>
                </a:solid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Label 1</c:v>
                </c:pt>
                <c:pt idx="1">
                  <c:v>Label 2</c:v>
                </c:pt>
                <c:pt idx="2">
                  <c:v>Label 3</c:v>
                </c:pt>
                <c:pt idx="3">
                  <c:v>Label 4</c:v>
                </c:pt>
                <c:pt idx="4">
                  <c:v>Label 5</c:v>
                </c:pt>
                <c:pt idx="5">
                  <c:v>Label 6</c:v>
                </c:pt>
              </c:strCache>
            </c:strRef>
          </c:cat>
          <c:val>
            <c:numRef>
              <c:f>Sheet1!$B$2:$B$7</c:f>
              <c:numCache>
                <c:formatCode>General</c:formatCode>
                <c:ptCount val="6"/>
                <c:pt idx="0">
                  <c:v>4</c:v>
                </c:pt>
                <c:pt idx="1">
                  <c:v>3.2</c:v>
                </c:pt>
                <c:pt idx="2">
                  <c:v>2.4</c:v>
                </c:pt>
                <c:pt idx="3">
                  <c:v>1.2</c:v>
                </c:pt>
                <c:pt idx="4">
                  <c:v>1.2</c:v>
                </c:pt>
                <c:pt idx="5">
                  <c:v>0.8</c:v>
                </c:pt>
              </c:numCache>
            </c:numRef>
          </c:val>
          <c:extLst>
            <c:ext xmlns:c16="http://schemas.microsoft.com/office/drawing/2014/chart" uri="{C3380CC4-5D6E-409C-BE32-E72D297353CC}">
              <c16:uniqueId val="{0000000C-B37B-4B5F-933E-A849059A4D4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50AFA1-2D98-83E6-6B45-1BA4EFFA09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Poppins" panose="00000500000000000000" pitchFamily="2" charset="0"/>
            </a:endParaRPr>
          </a:p>
        </p:txBody>
      </p:sp>
      <p:sp>
        <p:nvSpPr>
          <p:cNvPr id="3" name="Date Placeholder 2">
            <a:extLst>
              <a:ext uri="{FF2B5EF4-FFF2-40B4-BE49-F238E27FC236}">
                <a16:creationId xmlns:a16="http://schemas.microsoft.com/office/drawing/2014/main" id="{2F292458-5F54-BBF5-A700-E864B64DF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BE0FF1-B4C8-4A7A-A50B-9837D279A5B3}" type="datetimeFigureOut">
              <a:rPr lang="en-GB" smtClean="0">
                <a:latin typeface="Poppins" panose="00000500000000000000" pitchFamily="2" charset="0"/>
              </a:rPr>
              <a:t>23/11/2022</a:t>
            </a:fld>
            <a:endParaRPr lang="en-GB">
              <a:latin typeface="Poppins" panose="00000500000000000000" pitchFamily="2" charset="0"/>
            </a:endParaRPr>
          </a:p>
        </p:txBody>
      </p:sp>
      <p:sp>
        <p:nvSpPr>
          <p:cNvPr id="4" name="Footer Placeholder 3">
            <a:extLst>
              <a:ext uri="{FF2B5EF4-FFF2-40B4-BE49-F238E27FC236}">
                <a16:creationId xmlns:a16="http://schemas.microsoft.com/office/drawing/2014/main" id="{0D685C0A-89EE-3D17-E818-2781A8FCA1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Poppins" panose="00000500000000000000" pitchFamily="2" charset="0"/>
            </a:endParaRPr>
          </a:p>
        </p:txBody>
      </p:sp>
      <p:sp>
        <p:nvSpPr>
          <p:cNvPr id="5" name="Slide Number Placeholder 4">
            <a:extLst>
              <a:ext uri="{FF2B5EF4-FFF2-40B4-BE49-F238E27FC236}">
                <a16:creationId xmlns:a16="http://schemas.microsoft.com/office/drawing/2014/main" id="{B159F12D-2392-5BCA-470C-1326218C7E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D0D4E1-3C06-412A-A8F6-CECF698F9984}" type="slidenum">
              <a:rPr lang="en-GB" smtClean="0">
                <a:latin typeface="Poppins" panose="00000500000000000000" pitchFamily="2" charset="0"/>
              </a:rPr>
              <a:t>‹#›</a:t>
            </a:fld>
            <a:endParaRPr lang="en-GB">
              <a:latin typeface="Poppins" panose="00000500000000000000" pitchFamily="2" charset="0"/>
            </a:endParaRPr>
          </a:p>
        </p:txBody>
      </p:sp>
    </p:spTree>
    <p:extLst>
      <p:ext uri="{BB962C8B-B14F-4D97-AF65-F5344CB8AC3E}">
        <p14:creationId xmlns:p14="http://schemas.microsoft.com/office/powerpoint/2010/main" val="35598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Poppins" panose="00000500000000000000" pitchFamily="2"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Poppins" panose="00000500000000000000" pitchFamily="2" charset="0"/>
              </a:defRPr>
            </a:lvl1pPr>
          </a:lstStyle>
          <a:p>
            <a:fld id="{816C2FE4-2A89-2C48-B077-AF8EE4693F31}" type="datetimeFigureOut">
              <a:rPr lang="en-US" smtClean="0"/>
              <a:pPr/>
              <a:t>11/23/22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Poppins" panose="00000500000000000000" pitchFamily="2"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Poppins" panose="00000500000000000000" pitchFamily="2" charset="0"/>
              </a:defRPr>
            </a:lvl1pPr>
          </a:lstStyle>
          <a:p>
            <a:fld id="{8CCD80B4-3417-B74B-BDCD-C7836226A258}" type="slidenum">
              <a:rPr lang="en-US" smtClean="0"/>
              <a:pPr/>
              <a:t>‹#›</a:t>
            </a:fld>
            <a:endParaRPr lang="en-US"/>
          </a:p>
        </p:txBody>
      </p:sp>
    </p:spTree>
    <p:extLst>
      <p:ext uri="{BB962C8B-B14F-4D97-AF65-F5344CB8AC3E}">
        <p14:creationId xmlns:p14="http://schemas.microsoft.com/office/powerpoint/2010/main" val="58372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Poppins" panose="00000500000000000000" pitchFamily="2" charset="0"/>
        <a:ea typeface="+mn-ea"/>
        <a:cs typeface="+mn-cs"/>
      </a:defRPr>
    </a:lvl1pPr>
    <a:lvl2pPr marL="457200" algn="l" defTabSz="914400" rtl="0" eaLnBrk="1" latinLnBrk="0" hangingPunct="1">
      <a:defRPr sz="1200" kern="1200">
        <a:solidFill>
          <a:schemeClr val="tx1"/>
        </a:solidFill>
        <a:latin typeface="Poppins" panose="00000500000000000000" pitchFamily="2" charset="0"/>
        <a:ea typeface="+mn-ea"/>
        <a:cs typeface="+mn-cs"/>
      </a:defRPr>
    </a:lvl2pPr>
    <a:lvl3pPr marL="914400" algn="l" defTabSz="914400" rtl="0" eaLnBrk="1" latinLnBrk="0" hangingPunct="1">
      <a:defRPr sz="1200" kern="1200">
        <a:solidFill>
          <a:schemeClr val="tx1"/>
        </a:solidFill>
        <a:latin typeface="Poppins" panose="00000500000000000000" pitchFamily="2" charset="0"/>
        <a:ea typeface="+mn-ea"/>
        <a:cs typeface="+mn-cs"/>
      </a:defRPr>
    </a:lvl3pPr>
    <a:lvl4pPr marL="1371600" algn="l" defTabSz="914400" rtl="0" eaLnBrk="1" latinLnBrk="0" hangingPunct="1">
      <a:defRPr sz="1200" kern="1200">
        <a:solidFill>
          <a:schemeClr val="tx1"/>
        </a:solidFill>
        <a:latin typeface="Poppins" panose="00000500000000000000" pitchFamily="2" charset="0"/>
        <a:ea typeface="+mn-ea"/>
        <a:cs typeface="+mn-cs"/>
      </a:defRPr>
    </a:lvl4pPr>
    <a:lvl5pPr marL="1828800" algn="l" defTabSz="914400" rtl="0" eaLnBrk="1" latinLnBrk="0" hangingPunct="1">
      <a:defRPr sz="1200" kern="1200">
        <a:solidFill>
          <a:schemeClr val="tx1"/>
        </a:solidFill>
        <a:latin typeface="Poppins"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CCD80B4-3417-B74B-BDCD-C7836226A258}" type="slidenum">
              <a:rPr lang="en-US" smtClean="0"/>
              <a:t>1</a:t>
            </a:fld>
            <a:endParaRPr lang="en-US"/>
          </a:p>
        </p:txBody>
      </p:sp>
    </p:spTree>
    <p:extLst>
      <p:ext uri="{BB962C8B-B14F-4D97-AF65-F5344CB8AC3E}">
        <p14:creationId xmlns:p14="http://schemas.microsoft.com/office/powerpoint/2010/main" val="4008887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10</a:t>
            </a:fld>
            <a:endParaRPr lang="en-US"/>
          </a:p>
        </p:txBody>
      </p:sp>
    </p:spTree>
    <p:extLst>
      <p:ext uri="{BB962C8B-B14F-4D97-AF65-F5344CB8AC3E}">
        <p14:creationId xmlns:p14="http://schemas.microsoft.com/office/powerpoint/2010/main" val="2957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11</a:t>
            </a:fld>
            <a:endParaRPr lang="en-US"/>
          </a:p>
        </p:txBody>
      </p:sp>
    </p:spTree>
    <p:extLst>
      <p:ext uri="{BB962C8B-B14F-4D97-AF65-F5344CB8AC3E}">
        <p14:creationId xmlns:p14="http://schemas.microsoft.com/office/powerpoint/2010/main" val="286540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12</a:t>
            </a:fld>
            <a:endParaRPr lang="en-US"/>
          </a:p>
        </p:txBody>
      </p:sp>
    </p:spTree>
    <p:extLst>
      <p:ext uri="{BB962C8B-B14F-4D97-AF65-F5344CB8AC3E}">
        <p14:creationId xmlns:p14="http://schemas.microsoft.com/office/powerpoint/2010/main" val="983145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13</a:t>
            </a:fld>
            <a:endParaRPr lang="en-US"/>
          </a:p>
        </p:txBody>
      </p:sp>
    </p:spTree>
    <p:extLst>
      <p:ext uri="{BB962C8B-B14F-4D97-AF65-F5344CB8AC3E}">
        <p14:creationId xmlns:p14="http://schemas.microsoft.com/office/powerpoint/2010/main" val="1725657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14</a:t>
            </a:fld>
            <a:endParaRPr lang="en-US"/>
          </a:p>
        </p:txBody>
      </p:sp>
    </p:spTree>
    <p:extLst>
      <p:ext uri="{BB962C8B-B14F-4D97-AF65-F5344CB8AC3E}">
        <p14:creationId xmlns:p14="http://schemas.microsoft.com/office/powerpoint/2010/main" val="184459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15</a:t>
            </a:fld>
            <a:endParaRPr lang="en-US"/>
          </a:p>
        </p:txBody>
      </p:sp>
    </p:spTree>
    <p:extLst>
      <p:ext uri="{BB962C8B-B14F-4D97-AF65-F5344CB8AC3E}">
        <p14:creationId xmlns:p14="http://schemas.microsoft.com/office/powerpoint/2010/main" val="297717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16</a:t>
            </a:fld>
            <a:endParaRPr lang="en-US"/>
          </a:p>
        </p:txBody>
      </p:sp>
    </p:spTree>
    <p:extLst>
      <p:ext uri="{BB962C8B-B14F-4D97-AF65-F5344CB8AC3E}">
        <p14:creationId xmlns:p14="http://schemas.microsoft.com/office/powerpoint/2010/main" val="3217059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17</a:t>
            </a:fld>
            <a:endParaRPr lang="en-US"/>
          </a:p>
        </p:txBody>
      </p:sp>
    </p:spTree>
    <p:extLst>
      <p:ext uri="{BB962C8B-B14F-4D97-AF65-F5344CB8AC3E}">
        <p14:creationId xmlns:p14="http://schemas.microsoft.com/office/powerpoint/2010/main" val="1763454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18</a:t>
            </a:fld>
            <a:endParaRPr lang="en-US"/>
          </a:p>
        </p:txBody>
      </p:sp>
    </p:spTree>
    <p:extLst>
      <p:ext uri="{BB962C8B-B14F-4D97-AF65-F5344CB8AC3E}">
        <p14:creationId xmlns:p14="http://schemas.microsoft.com/office/powerpoint/2010/main" val="1548528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19</a:t>
            </a:fld>
            <a:endParaRPr lang="en-US"/>
          </a:p>
        </p:txBody>
      </p:sp>
    </p:spTree>
    <p:extLst>
      <p:ext uri="{BB962C8B-B14F-4D97-AF65-F5344CB8AC3E}">
        <p14:creationId xmlns:p14="http://schemas.microsoft.com/office/powerpoint/2010/main" val="148185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a:t>
            </a:fld>
            <a:endParaRPr lang="en-US"/>
          </a:p>
        </p:txBody>
      </p:sp>
    </p:spTree>
    <p:extLst>
      <p:ext uri="{BB962C8B-B14F-4D97-AF65-F5344CB8AC3E}">
        <p14:creationId xmlns:p14="http://schemas.microsoft.com/office/powerpoint/2010/main" val="1439615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20</a:t>
            </a:fld>
            <a:endParaRPr lang="en-US"/>
          </a:p>
        </p:txBody>
      </p:sp>
    </p:spTree>
    <p:extLst>
      <p:ext uri="{BB962C8B-B14F-4D97-AF65-F5344CB8AC3E}">
        <p14:creationId xmlns:p14="http://schemas.microsoft.com/office/powerpoint/2010/main" val="2584545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21</a:t>
            </a:fld>
            <a:endParaRPr lang="en-US"/>
          </a:p>
        </p:txBody>
      </p:sp>
    </p:spTree>
    <p:extLst>
      <p:ext uri="{BB962C8B-B14F-4D97-AF65-F5344CB8AC3E}">
        <p14:creationId xmlns:p14="http://schemas.microsoft.com/office/powerpoint/2010/main" val="30192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22</a:t>
            </a:fld>
            <a:endParaRPr lang="en-US"/>
          </a:p>
        </p:txBody>
      </p:sp>
    </p:spTree>
    <p:extLst>
      <p:ext uri="{BB962C8B-B14F-4D97-AF65-F5344CB8AC3E}">
        <p14:creationId xmlns:p14="http://schemas.microsoft.com/office/powerpoint/2010/main" val="1231252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23</a:t>
            </a:fld>
            <a:endParaRPr lang="en-US"/>
          </a:p>
        </p:txBody>
      </p:sp>
    </p:spTree>
    <p:extLst>
      <p:ext uri="{BB962C8B-B14F-4D97-AF65-F5344CB8AC3E}">
        <p14:creationId xmlns:p14="http://schemas.microsoft.com/office/powerpoint/2010/main" val="2814663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24</a:t>
            </a:fld>
            <a:endParaRPr lang="en-US"/>
          </a:p>
        </p:txBody>
      </p:sp>
    </p:spTree>
    <p:extLst>
      <p:ext uri="{BB962C8B-B14F-4D97-AF65-F5344CB8AC3E}">
        <p14:creationId xmlns:p14="http://schemas.microsoft.com/office/powerpoint/2010/main" val="1403712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25</a:t>
            </a:fld>
            <a:endParaRPr lang="en-US"/>
          </a:p>
        </p:txBody>
      </p:sp>
    </p:spTree>
    <p:extLst>
      <p:ext uri="{BB962C8B-B14F-4D97-AF65-F5344CB8AC3E}">
        <p14:creationId xmlns:p14="http://schemas.microsoft.com/office/powerpoint/2010/main" val="3630952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26</a:t>
            </a:fld>
            <a:endParaRPr lang="en-US"/>
          </a:p>
        </p:txBody>
      </p:sp>
    </p:spTree>
    <p:extLst>
      <p:ext uri="{BB962C8B-B14F-4D97-AF65-F5344CB8AC3E}">
        <p14:creationId xmlns:p14="http://schemas.microsoft.com/office/powerpoint/2010/main" val="749066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27</a:t>
            </a:fld>
            <a:endParaRPr lang="en-US"/>
          </a:p>
        </p:txBody>
      </p:sp>
    </p:spTree>
    <p:extLst>
      <p:ext uri="{BB962C8B-B14F-4D97-AF65-F5344CB8AC3E}">
        <p14:creationId xmlns:p14="http://schemas.microsoft.com/office/powerpoint/2010/main" val="2488226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28</a:t>
            </a:fld>
            <a:endParaRPr lang="en-US"/>
          </a:p>
        </p:txBody>
      </p:sp>
    </p:spTree>
    <p:extLst>
      <p:ext uri="{BB962C8B-B14F-4D97-AF65-F5344CB8AC3E}">
        <p14:creationId xmlns:p14="http://schemas.microsoft.com/office/powerpoint/2010/main" val="897579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29</a:t>
            </a:fld>
            <a:endParaRPr lang="en-US"/>
          </a:p>
        </p:txBody>
      </p:sp>
    </p:spTree>
    <p:extLst>
      <p:ext uri="{BB962C8B-B14F-4D97-AF65-F5344CB8AC3E}">
        <p14:creationId xmlns:p14="http://schemas.microsoft.com/office/powerpoint/2010/main" val="343502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a:t>
            </a:fld>
            <a:endParaRPr lang="en-US"/>
          </a:p>
        </p:txBody>
      </p:sp>
    </p:spTree>
    <p:extLst>
      <p:ext uri="{BB962C8B-B14F-4D97-AF65-F5344CB8AC3E}">
        <p14:creationId xmlns:p14="http://schemas.microsoft.com/office/powerpoint/2010/main" val="200550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30</a:t>
            </a:fld>
            <a:endParaRPr lang="en-US"/>
          </a:p>
        </p:txBody>
      </p:sp>
    </p:spTree>
    <p:extLst>
      <p:ext uri="{BB962C8B-B14F-4D97-AF65-F5344CB8AC3E}">
        <p14:creationId xmlns:p14="http://schemas.microsoft.com/office/powerpoint/2010/main" val="579164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31</a:t>
            </a:fld>
            <a:endParaRPr lang="en-US"/>
          </a:p>
        </p:txBody>
      </p:sp>
    </p:spTree>
    <p:extLst>
      <p:ext uri="{BB962C8B-B14F-4D97-AF65-F5344CB8AC3E}">
        <p14:creationId xmlns:p14="http://schemas.microsoft.com/office/powerpoint/2010/main" val="3051773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32</a:t>
            </a:fld>
            <a:endParaRPr lang="en-US"/>
          </a:p>
        </p:txBody>
      </p:sp>
    </p:spTree>
    <p:extLst>
      <p:ext uri="{BB962C8B-B14F-4D97-AF65-F5344CB8AC3E}">
        <p14:creationId xmlns:p14="http://schemas.microsoft.com/office/powerpoint/2010/main" val="3706634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33</a:t>
            </a:fld>
            <a:endParaRPr lang="en-US"/>
          </a:p>
        </p:txBody>
      </p:sp>
    </p:spTree>
    <p:extLst>
      <p:ext uri="{BB962C8B-B14F-4D97-AF65-F5344CB8AC3E}">
        <p14:creationId xmlns:p14="http://schemas.microsoft.com/office/powerpoint/2010/main" val="7112229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34</a:t>
            </a:fld>
            <a:endParaRPr lang="en-US"/>
          </a:p>
        </p:txBody>
      </p:sp>
    </p:spTree>
    <p:extLst>
      <p:ext uri="{BB962C8B-B14F-4D97-AF65-F5344CB8AC3E}">
        <p14:creationId xmlns:p14="http://schemas.microsoft.com/office/powerpoint/2010/main" val="6008254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35</a:t>
            </a:fld>
            <a:endParaRPr lang="en-US"/>
          </a:p>
        </p:txBody>
      </p:sp>
    </p:spTree>
    <p:extLst>
      <p:ext uri="{BB962C8B-B14F-4D97-AF65-F5344CB8AC3E}">
        <p14:creationId xmlns:p14="http://schemas.microsoft.com/office/powerpoint/2010/main" val="2858550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36</a:t>
            </a:fld>
            <a:endParaRPr lang="en-US"/>
          </a:p>
        </p:txBody>
      </p:sp>
    </p:spTree>
    <p:extLst>
      <p:ext uri="{BB962C8B-B14F-4D97-AF65-F5344CB8AC3E}">
        <p14:creationId xmlns:p14="http://schemas.microsoft.com/office/powerpoint/2010/main" val="151822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37</a:t>
            </a:fld>
            <a:endParaRPr lang="en-US"/>
          </a:p>
        </p:txBody>
      </p:sp>
    </p:spTree>
    <p:extLst>
      <p:ext uri="{BB962C8B-B14F-4D97-AF65-F5344CB8AC3E}">
        <p14:creationId xmlns:p14="http://schemas.microsoft.com/office/powerpoint/2010/main" val="670710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38</a:t>
            </a:fld>
            <a:endParaRPr lang="en-US"/>
          </a:p>
        </p:txBody>
      </p:sp>
    </p:spTree>
    <p:extLst>
      <p:ext uri="{BB962C8B-B14F-4D97-AF65-F5344CB8AC3E}">
        <p14:creationId xmlns:p14="http://schemas.microsoft.com/office/powerpoint/2010/main" val="3106421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39</a:t>
            </a:fld>
            <a:endParaRPr lang="en-US"/>
          </a:p>
        </p:txBody>
      </p:sp>
    </p:spTree>
    <p:extLst>
      <p:ext uri="{BB962C8B-B14F-4D97-AF65-F5344CB8AC3E}">
        <p14:creationId xmlns:p14="http://schemas.microsoft.com/office/powerpoint/2010/main" val="828758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4</a:t>
            </a:fld>
            <a:endParaRPr lang="en-US"/>
          </a:p>
        </p:txBody>
      </p:sp>
    </p:spTree>
    <p:extLst>
      <p:ext uri="{BB962C8B-B14F-4D97-AF65-F5344CB8AC3E}">
        <p14:creationId xmlns:p14="http://schemas.microsoft.com/office/powerpoint/2010/main" val="312029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40</a:t>
            </a:fld>
            <a:endParaRPr lang="en-US"/>
          </a:p>
        </p:txBody>
      </p:sp>
    </p:spTree>
    <p:extLst>
      <p:ext uri="{BB962C8B-B14F-4D97-AF65-F5344CB8AC3E}">
        <p14:creationId xmlns:p14="http://schemas.microsoft.com/office/powerpoint/2010/main" val="1100678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41</a:t>
            </a:fld>
            <a:endParaRPr lang="en-US"/>
          </a:p>
        </p:txBody>
      </p:sp>
    </p:spTree>
    <p:extLst>
      <p:ext uri="{BB962C8B-B14F-4D97-AF65-F5344CB8AC3E}">
        <p14:creationId xmlns:p14="http://schemas.microsoft.com/office/powerpoint/2010/main" val="23112603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42</a:t>
            </a:fld>
            <a:endParaRPr lang="en-US"/>
          </a:p>
        </p:txBody>
      </p:sp>
    </p:spTree>
    <p:extLst>
      <p:ext uri="{BB962C8B-B14F-4D97-AF65-F5344CB8AC3E}">
        <p14:creationId xmlns:p14="http://schemas.microsoft.com/office/powerpoint/2010/main" val="219709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43</a:t>
            </a:fld>
            <a:endParaRPr lang="en-US"/>
          </a:p>
        </p:txBody>
      </p:sp>
    </p:spTree>
    <p:extLst>
      <p:ext uri="{BB962C8B-B14F-4D97-AF65-F5344CB8AC3E}">
        <p14:creationId xmlns:p14="http://schemas.microsoft.com/office/powerpoint/2010/main" val="4305696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44</a:t>
            </a:fld>
            <a:endParaRPr lang="en-US"/>
          </a:p>
        </p:txBody>
      </p:sp>
    </p:spTree>
    <p:extLst>
      <p:ext uri="{BB962C8B-B14F-4D97-AF65-F5344CB8AC3E}">
        <p14:creationId xmlns:p14="http://schemas.microsoft.com/office/powerpoint/2010/main" val="36785744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45</a:t>
            </a:fld>
            <a:endParaRPr lang="en-US"/>
          </a:p>
        </p:txBody>
      </p:sp>
    </p:spTree>
    <p:extLst>
      <p:ext uri="{BB962C8B-B14F-4D97-AF65-F5344CB8AC3E}">
        <p14:creationId xmlns:p14="http://schemas.microsoft.com/office/powerpoint/2010/main" val="34457073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46</a:t>
            </a:fld>
            <a:endParaRPr lang="en-US"/>
          </a:p>
        </p:txBody>
      </p:sp>
    </p:spTree>
    <p:extLst>
      <p:ext uri="{BB962C8B-B14F-4D97-AF65-F5344CB8AC3E}">
        <p14:creationId xmlns:p14="http://schemas.microsoft.com/office/powerpoint/2010/main" val="411748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CCD80B4-3417-B74B-BDCD-C7836226A258}" type="slidenum">
              <a:rPr lang="en-US" smtClean="0"/>
              <a:t>5</a:t>
            </a:fld>
            <a:endParaRPr lang="en-US"/>
          </a:p>
        </p:txBody>
      </p:sp>
    </p:spTree>
    <p:extLst>
      <p:ext uri="{BB962C8B-B14F-4D97-AF65-F5344CB8AC3E}">
        <p14:creationId xmlns:p14="http://schemas.microsoft.com/office/powerpoint/2010/main" val="2746806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6</a:t>
            </a:fld>
            <a:endParaRPr lang="en-US"/>
          </a:p>
        </p:txBody>
      </p:sp>
    </p:spTree>
    <p:extLst>
      <p:ext uri="{BB962C8B-B14F-4D97-AF65-F5344CB8AC3E}">
        <p14:creationId xmlns:p14="http://schemas.microsoft.com/office/powerpoint/2010/main" val="264223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7</a:t>
            </a:fld>
            <a:endParaRPr lang="en-US"/>
          </a:p>
        </p:txBody>
      </p:sp>
    </p:spTree>
    <p:extLst>
      <p:ext uri="{BB962C8B-B14F-4D97-AF65-F5344CB8AC3E}">
        <p14:creationId xmlns:p14="http://schemas.microsoft.com/office/powerpoint/2010/main" val="2341661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8</a:t>
            </a:fld>
            <a:endParaRPr lang="en-US"/>
          </a:p>
        </p:txBody>
      </p:sp>
    </p:spTree>
    <p:extLst>
      <p:ext uri="{BB962C8B-B14F-4D97-AF65-F5344CB8AC3E}">
        <p14:creationId xmlns:p14="http://schemas.microsoft.com/office/powerpoint/2010/main" val="308501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CD80B4-3417-B74B-BDCD-C7836226A258}" type="slidenum">
              <a:rPr lang="en-US" smtClean="0"/>
              <a:pPr/>
              <a:t>9</a:t>
            </a:fld>
            <a:endParaRPr lang="en-US"/>
          </a:p>
        </p:txBody>
      </p:sp>
    </p:spTree>
    <p:extLst>
      <p:ext uri="{BB962C8B-B14F-4D97-AF65-F5344CB8AC3E}">
        <p14:creationId xmlns:p14="http://schemas.microsoft.com/office/powerpoint/2010/main" val="36143445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8" y="0"/>
            <a:ext cx="6098726" cy="3810000"/>
          </a:xfrm>
          <a:custGeom>
            <a:avLst/>
            <a:gdLst>
              <a:gd name="connsiteX0" fmla="*/ 1626032 w 7810500"/>
              <a:gd name="connsiteY0" fmla="*/ 0 h 3810000"/>
              <a:gd name="connsiteX1" fmla="*/ 6184468 w 7810500"/>
              <a:gd name="connsiteY1" fmla="*/ 0 h 3810000"/>
              <a:gd name="connsiteX2" fmla="*/ 7810500 w 7810500"/>
              <a:gd name="connsiteY2" fmla="*/ 1626032 h 3810000"/>
              <a:gd name="connsiteX3" fmla="*/ 7810500 w 7810500"/>
              <a:gd name="connsiteY3" fmla="*/ 3625329 h 3810000"/>
              <a:gd name="connsiteX4" fmla="*/ 7625829 w 7810500"/>
              <a:gd name="connsiteY4" fmla="*/ 3810000 h 3810000"/>
              <a:gd name="connsiteX5" fmla="*/ 184671 w 7810500"/>
              <a:gd name="connsiteY5" fmla="*/ 3810000 h 3810000"/>
              <a:gd name="connsiteX6" fmla="*/ 0 w 7810500"/>
              <a:gd name="connsiteY6" fmla="*/ 3625329 h 3810000"/>
              <a:gd name="connsiteX7" fmla="*/ 0 w 7810500"/>
              <a:gd name="connsiteY7" fmla="*/ 1626032 h 3810000"/>
              <a:gd name="connsiteX8" fmla="*/ 1626032 w 7810500"/>
              <a:gd name="connsiteY8" fmla="*/ 0 h 3810000"/>
              <a:gd name="connsiteX0" fmla="*/ 1626032 w 7810500"/>
              <a:gd name="connsiteY0" fmla="*/ 0 h 3810000"/>
              <a:gd name="connsiteX1" fmla="*/ 6184468 w 7810500"/>
              <a:gd name="connsiteY1" fmla="*/ 0 h 3810000"/>
              <a:gd name="connsiteX2" fmla="*/ 7810500 w 7810500"/>
              <a:gd name="connsiteY2" fmla="*/ 3625329 h 3810000"/>
              <a:gd name="connsiteX3" fmla="*/ 7625829 w 7810500"/>
              <a:gd name="connsiteY3" fmla="*/ 3810000 h 3810000"/>
              <a:gd name="connsiteX4" fmla="*/ 184671 w 7810500"/>
              <a:gd name="connsiteY4" fmla="*/ 3810000 h 3810000"/>
              <a:gd name="connsiteX5" fmla="*/ 0 w 7810500"/>
              <a:gd name="connsiteY5" fmla="*/ 3625329 h 3810000"/>
              <a:gd name="connsiteX6" fmla="*/ 0 w 7810500"/>
              <a:gd name="connsiteY6" fmla="*/ 1626032 h 3810000"/>
              <a:gd name="connsiteX7" fmla="*/ 1626032 w 7810500"/>
              <a:gd name="connsiteY7" fmla="*/ 0 h 3810000"/>
              <a:gd name="connsiteX0" fmla="*/ 1626032 w 7963808"/>
              <a:gd name="connsiteY0" fmla="*/ 0 h 3810000"/>
              <a:gd name="connsiteX1" fmla="*/ 6184468 w 7963808"/>
              <a:gd name="connsiteY1" fmla="*/ 0 h 3810000"/>
              <a:gd name="connsiteX2" fmla="*/ 7625829 w 7963808"/>
              <a:gd name="connsiteY2" fmla="*/ 3810000 h 3810000"/>
              <a:gd name="connsiteX3" fmla="*/ 184671 w 7963808"/>
              <a:gd name="connsiteY3" fmla="*/ 3810000 h 3810000"/>
              <a:gd name="connsiteX4" fmla="*/ 0 w 7963808"/>
              <a:gd name="connsiteY4" fmla="*/ 3625329 h 3810000"/>
              <a:gd name="connsiteX5" fmla="*/ 0 w 7963808"/>
              <a:gd name="connsiteY5" fmla="*/ 1626032 h 3810000"/>
              <a:gd name="connsiteX6" fmla="*/ 1626032 w 7963808"/>
              <a:gd name="connsiteY6" fmla="*/ 0 h 3810000"/>
              <a:gd name="connsiteX0" fmla="*/ 1626032 w 6876799"/>
              <a:gd name="connsiteY0" fmla="*/ 0 h 3810000"/>
              <a:gd name="connsiteX1" fmla="*/ 6184468 w 6876799"/>
              <a:gd name="connsiteY1" fmla="*/ 0 h 3810000"/>
              <a:gd name="connsiteX2" fmla="*/ 6063729 w 6876799"/>
              <a:gd name="connsiteY2" fmla="*/ 3797300 h 3810000"/>
              <a:gd name="connsiteX3" fmla="*/ 184671 w 6876799"/>
              <a:gd name="connsiteY3" fmla="*/ 3810000 h 3810000"/>
              <a:gd name="connsiteX4" fmla="*/ 0 w 6876799"/>
              <a:gd name="connsiteY4" fmla="*/ 3625329 h 3810000"/>
              <a:gd name="connsiteX5" fmla="*/ 0 w 6876799"/>
              <a:gd name="connsiteY5" fmla="*/ 1626032 h 3810000"/>
              <a:gd name="connsiteX6" fmla="*/ 1626032 w 6876799"/>
              <a:gd name="connsiteY6" fmla="*/ 0 h 3810000"/>
              <a:gd name="connsiteX0" fmla="*/ 1626032 w 6601473"/>
              <a:gd name="connsiteY0" fmla="*/ 0 h 3810000"/>
              <a:gd name="connsiteX1" fmla="*/ 6184468 w 6601473"/>
              <a:gd name="connsiteY1" fmla="*/ 0 h 3810000"/>
              <a:gd name="connsiteX2" fmla="*/ 6063729 w 6601473"/>
              <a:gd name="connsiteY2" fmla="*/ 3797300 h 3810000"/>
              <a:gd name="connsiteX3" fmla="*/ 184671 w 6601473"/>
              <a:gd name="connsiteY3" fmla="*/ 3810000 h 3810000"/>
              <a:gd name="connsiteX4" fmla="*/ 0 w 6601473"/>
              <a:gd name="connsiteY4" fmla="*/ 3625329 h 3810000"/>
              <a:gd name="connsiteX5" fmla="*/ 0 w 6601473"/>
              <a:gd name="connsiteY5" fmla="*/ 1626032 h 3810000"/>
              <a:gd name="connsiteX6" fmla="*/ 1626032 w 6601473"/>
              <a:gd name="connsiteY6" fmla="*/ 0 h 3810000"/>
              <a:gd name="connsiteX0" fmla="*/ 1626032 w 6605873"/>
              <a:gd name="connsiteY0" fmla="*/ 0 h 3810000"/>
              <a:gd name="connsiteX1" fmla="*/ 6184468 w 6605873"/>
              <a:gd name="connsiteY1" fmla="*/ 0 h 3810000"/>
              <a:gd name="connsiteX2" fmla="*/ 6082779 w 6605873"/>
              <a:gd name="connsiteY2" fmla="*/ 3802063 h 3810000"/>
              <a:gd name="connsiteX3" fmla="*/ 184671 w 6605873"/>
              <a:gd name="connsiteY3" fmla="*/ 3810000 h 3810000"/>
              <a:gd name="connsiteX4" fmla="*/ 0 w 6605873"/>
              <a:gd name="connsiteY4" fmla="*/ 3625329 h 3810000"/>
              <a:gd name="connsiteX5" fmla="*/ 0 w 6605873"/>
              <a:gd name="connsiteY5" fmla="*/ 1626032 h 3810000"/>
              <a:gd name="connsiteX6" fmla="*/ 1626032 w 6605873"/>
              <a:gd name="connsiteY6" fmla="*/ 0 h 3810000"/>
              <a:gd name="connsiteX0" fmla="*/ 1626032 w 6524678"/>
              <a:gd name="connsiteY0" fmla="*/ 6350 h 3816350"/>
              <a:gd name="connsiteX1" fmla="*/ 6076518 w 6524678"/>
              <a:gd name="connsiteY1" fmla="*/ 0 h 3816350"/>
              <a:gd name="connsiteX2" fmla="*/ 6082779 w 6524678"/>
              <a:gd name="connsiteY2" fmla="*/ 3808413 h 3816350"/>
              <a:gd name="connsiteX3" fmla="*/ 184671 w 6524678"/>
              <a:gd name="connsiteY3" fmla="*/ 3816350 h 3816350"/>
              <a:gd name="connsiteX4" fmla="*/ 0 w 6524678"/>
              <a:gd name="connsiteY4" fmla="*/ 3631679 h 3816350"/>
              <a:gd name="connsiteX5" fmla="*/ 0 w 6524678"/>
              <a:gd name="connsiteY5" fmla="*/ 1632382 h 3816350"/>
              <a:gd name="connsiteX6" fmla="*/ 1626032 w 6524678"/>
              <a:gd name="connsiteY6" fmla="*/ 6350 h 3816350"/>
              <a:gd name="connsiteX0" fmla="*/ 1626032 w 6087407"/>
              <a:gd name="connsiteY0" fmla="*/ 6350 h 3816350"/>
              <a:gd name="connsiteX1" fmla="*/ 6076518 w 6087407"/>
              <a:gd name="connsiteY1" fmla="*/ 0 h 3816350"/>
              <a:gd name="connsiteX2" fmla="*/ 6082779 w 6087407"/>
              <a:gd name="connsiteY2" fmla="*/ 3808413 h 3816350"/>
              <a:gd name="connsiteX3" fmla="*/ 184671 w 6087407"/>
              <a:gd name="connsiteY3" fmla="*/ 3816350 h 3816350"/>
              <a:gd name="connsiteX4" fmla="*/ 0 w 6087407"/>
              <a:gd name="connsiteY4" fmla="*/ 3631679 h 3816350"/>
              <a:gd name="connsiteX5" fmla="*/ 0 w 6087407"/>
              <a:gd name="connsiteY5" fmla="*/ 1632382 h 3816350"/>
              <a:gd name="connsiteX6" fmla="*/ 1626032 w 6087407"/>
              <a:gd name="connsiteY6" fmla="*/ 6350 h 3816350"/>
              <a:gd name="connsiteX0" fmla="*/ 1626032 w 6100891"/>
              <a:gd name="connsiteY0" fmla="*/ 0 h 3810000"/>
              <a:gd name="connsiteX1" fmla="*/ 6097949 w 6100891"/>
              <a:gd name="connsiteY1" fmla="*/ 794 h 3810000"/>
              <a:gd name="connsiteX2" fmla="*/ 6082779 w 6100891"/>
              <a:gd name="connsiteY2" fmla="*/ 3802063 h 3810000"/>
              <a:gd name="connsiteX3" fmla="*/ 184671 w 6100891"/>
              <a:gd name="connsiteY3" fmla="*/ 3810000 h 3810000"/>
              <a:gd name="connsiteX4" fmla="*/ 0 w 6100891"/>
              <a:gd name="connsiteY4" fmla="*/ 3625329 h 3810000"/>
              <a:gd name="connsiteX5" fmla="*/ 0 w 6100891"/>
              <a:gd name="connsiteY5" fmla="*/ 1626032 h 3810000"/>
              <a:gd name="connsiteX6" fmla="*/ 1626032 w 6100891"/>
              <a:gd name="connsiteY6" fmla="*/ 0 h 3810000"/>
              <a:gd name="connsiteX0" fmla="*/ 1626032 w 6098322"/>
              <a:gd name="connsiteY0" fmla="*/ 0 h 3810000"/>
              <a:gd name="connsiteX1" fmla="*/ 6097949 w 6098322"/>
              <a:gd name="connsiteY1" fmla="*/ 794 h 3810000"/>
              <a:gd name="connsiteX2" fmla="*/ 6082779 w 6098322"/>
              <a:gd name="connsiteY2" fmla="*/ 3802063 h 3810000"/>
              <a:gd name="connsiteX3" fmla="*/ 184671 w 6098322"/>
              <a:gd name="connsiteY3" fmla="*/ 3810000 h 3810000"/>
              <a:gd name="connsiteX4" fmla="*/ 0 w 6098322"/>
              <a:gd name="connsiteY4" fmla="*/ 3625329 h 3810000"/>
              <a:gd name="connsiteX5" fmla="*/ 0 w 6098322"/>
              <a:gd name="connsiteY5" fmla="*/ 1626032 h 3810000"/>
              <a:gd name="connsiteX6" fmla="*/ 1626032 w 6098322"/>
              <a:gd name="connsiteY6" fmla="*/ 0 h 3810000"/>
              <a:gd name="connsiteX0" fmla="*/ 1626032 w 6102062"/>
              <a:gd name="connsiteY0" fmla="*/ 0 h 3810000"/>
              <a:gd name="connsiteX1" fmla="*/ 6097949 w 6102062"/>
              <a:gd name="connsiteY1" fmla="*/ 794 h 3810000"/>
              <a:gd name="connsiteX2" fmla="*/ 6097066 w 6102062"/>
              <a:gd name="connsiteY2" fmla="*/ 3806825 h 3810000"/>
              <a:gd name="connsiteX3" fmla="*/ 184671 w 6102062"/>
              <a:gd name="connsiteY3" fmla="*/ 3810000 h 3810000"/>
              <a:gd name="connsiteX4" fmla="*/ 0 w 6102062"/>
              <a:gd name="connsiteY4" fmla="*/ 3625329 h 3810000"/>
              <a:gd name="connsiteX5" fmla="*/ 0 w 6102062"/>
              <a:gd name="connsiteY5" fmla="*/ 1626032 h 3810000"/>
              <a:gd name="connsiteX6" fmla="*/ 1626032 w 6102062"/>
              <a:gd name="connsiteY6" fmla="*/ 0 h 3810000"/>
              <a:gd name="connsiteX0" fmla="*/ 1626032 w 6098726"/>
              <a:gd name="connsiteY0" fmla="*/ 0 h 3810000"/>
              <a:gd name="connsiteX1" fmla="*/ 6097949 w 6098726"/>
              <a:gd name="connsiteY1" fmla="*/ 794 h 3810000"/>
              <a:gd name="connsiteX2" fmla="*/ 6097066 w 6098726"/>
              <a:gd name="connsiteY2" fmla="*/ 3806825 h 3810000"/>
              <a:gd name="connsiteX3" fmla="*/ 184671 w 6098726"/>
              <a:gd name="connsiteY3" fmla="*/ 3810000 h 3810000"/>
              <a:gd name="connsiteX4" fmla="*/ 0 w 6098726"/>
              <a:gd name="connsiteY4" fmla="*/ 3625329 h 3810000"/>
              <a:gd name="connsiteX5" fmla="*/ 0 w 6098726"/>
              <a:gd name="connsiteY5" fmla="*/ 1626032 h 3810000"/>
              <a:gd name="connsiteX6" fmla="*/ 1626032 w 6098726"/>
              <a:gd name="connsiteY6" fmla="*/ 0 h 38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8726" h="3810000">
                <a:moveTo>
                  <a:pt x="1626032" y="0"/>
                </a:moveTo>
                <a:lnTo>
                  <a:pt x="6097949" y="794"/>
                </a:lnTo>
                <a:cubicBezTo>
                  <a:pt x="6100171" y="1699419"/>
                  <a:pt x="6096907" y="2640806"/>
                  <a:pt x="6097066" y="3806825"/>
                </a:cubicBezTo>
                <a:lnTo>
                  <a:pt x="184671" y="3810000"/>
                </a:lnTo>
                <a:cubicBezTo>
                  <a:pt x="82680" y="3810000"/>
                  <a:pt x="0" y="3727320"/>
                  <a:pt x="0" y="3625329"/>
                </a:cubicBezTo>
                <a:lnTo>
                  <a:pt x="0" y="1626032"/>
                </a:lnTo>
                <a:cubicBezTo>
                  <a:pt x="0" y="727999"/>
                  <a:pt x="727999" y="0"/>
                  <a:pt x="1626032" y="0"/>
                </a:cubicBezTo>
                <a:close/>
              </a:path>
            </a:pathLst>
          </a:custGeom>
        </p:spPr>
        <p:txBody>
          <a:bodyPr>
            <a:normAutofit/>
          </a:bodyPr>
          <a:lstStyle>
            <a:lvl1pPr marL="0" indent="0" algn="r">
              <a:buNone/>
              <a:defRPr sz="1800">
                <a:solidFill>
                  <a:schemeClr val="bg1"/>
                </a:solidFill>
                <a:latin typeface="Poppins" panose="00000500000000000000" pitchFamily="2" charset="0"/>
                <a:cs typeface="Poppins" panose="00000500000000000000" pitchFamily="2" charset="0"/>
              </a:defRPr>
            </a:lvl1pPr>
          </a:lstStyle>
          <a:p>
            <a:r>
              <a:rPr lang="en-US"/>
              <a:t>Click icon to add picture</a:t>
            </a:r>
          </a:p>
        </p:txBody>
      </p:sp>
      <p:pic>
        <p:nvPicPr>
          <p:cNvPr id="10" name="Picture 9">
            <a:extLst>
              <a:ext uri="{FF2B5EF4-FFF2-40B4-BE49-F238E27FC236}">
                <a16:creationId xmlns:a16="http://schemas.microsoft.com/office/drawing/2014/main" id="{0828ED38-053B-074D-A6A5-1C9374EA7F4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0" y="3810000"/>
            <a:ext cx="6096000" cy="3048000"/>
          </a:xfrm>
          <a:prstGeom prst="rect">
            <a:avLst/>
          </a:prstGeom>
        </p:spPr>
      </p:pic>
      <p:sp>
        <p:nvSpPr>
          <p:cNvPr id="12" name="Text Placeholder 11">
            <a:extLst>
              <a:ext uri="{FF2B5EF4-FFF2-40B4-BE49-F238E27FC236}">
                <a16:creationId xmlns:a16="http://schemas.microsoft.com/office/drawing/2014/main" id="{25F86F0A-6A1A-3248-8370-3930F881013A}"/>
              </a:ext>
            </a:extLst>
          </p:cNvPr>
          <p:cNvSpPr>
            <a:spLocks noGrp="1"/>
          </p:cNvSpPr>
          <p:nvPr>
            <p:ph type="body" sz="quarter" idx="11" hasCustomPrompt="1"/>
          </p:nvPr>
        </p:nvSpPr>
        <p:spPr>
          <a:xfrm>
            <a:off x="408207" y="559121"/>
            <a:ext cx="5557585"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7" name="Text Placeholder 11">
            <a:extLst>
              <a:ext uri="{FF2B5EF4-FFF2-40B4-BE49-F238E27FC236}">
                <a16:creationId xmlns:a16="http://schemas.microsoft.com/office/drawing/2014/main" id="{01B5291B-A0B5-0A34-5C7E-79E2E3F68ACC}"/>
              </a:ext>
            </a:extLst>
          </p:cNvPr>
          <p:cNvSpPr>
            <a:spLocks noGrp="1"/>
          </p:cNvSpPr>
          <p:nvPr>
            <p:ph type="body" sz="quarter" idx="12" hasCustomPrompt="1"/>
          </p:nvPr>
        </p:nvSpPr>
        <p:spPr>
          <a:xfrm>
            <a:off x="408208" y="2431330"/>
            <a:ext cx="5557584"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sp>
        <p:nvSpPr>
          <p:cNvPr id="2" name="Text Placeholder 11">
            <a:extLst>
              <a:ext uri="{FF2B5EF4-FFF2-40B4-BE49-F238E27FC236}">
                <a16:creationId xmlns:a16="http://schemas.microsoft.com/office/drawing/2014/main" id="{8D5457D4-902F-B0A0-0CA3-AB0C3D54F72F}"/>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3" name="Text Placeholder 11">
            <a:extLst>
              <a:ext uri="{FF2B5EF4-FFF2-40B4-BE49-F238E27FC236}">
                <a16:creationId xmlns:a16="http://schemas.microsoft.com/office/drawing/2014/main" id="{14F31047-4864-D68A-2944-4FD900DC0466}"/>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4" name="Text Placeholder 11">
            <a:extLst>
              <a:ext uri="{FF2B5EF4-FFF2-40B4-BE49-F238E27FC236}">
                <a16:creationId xmlns:a16="http://schemas.microsoft.com/office/drawing/2014/main" id="{04D3CA51-9B82-D8B8-96F1-42FE5F9B17AD}"/>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pic>
        <p:nvPicPr>
          <p:cNvPr id="14" name="Picture 13" descr="The Open University Logo">
            <a:extLst>
              <a:ext uri="{FF2B5EF4-FFF2-40B4-BE49-F238E27FC236}">
                <a16:creationId xmlns:a16="http://schemas.microsoft.com/office/drawing/2014/main" id="{41C1F544-4F91-82A6-00C9-2CD07BD90F6A}"/>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19848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4">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6001" y="1"/>
            <a:ext cx="3504968" cy="5119768"/>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15" name="Picture 14">
            <a:extLst>
              <a:ext uri="{FF2B5EF4-FFF2-40B4-BE49-F238E27FC236}">
                <a16:creationId xmlns:a16="http://schemas.microsoft.com/office/drawing/2014/main" id="{D9A59EDF-990B-8A48-B3FB-ACAE78C6BE6A}"/>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00969" y="0"/>
            <a:ext cx="2599267" cy="5119769"/>
          </a:xfrm>
          <a:prstGeom prst="rect">
            <a:avLst/>
          </a:prstGeom>
        </p:spPr>
      </p:pic>
      <p:sp>
        <p:nvSpPr>
          <p:cNvPr id="10" name="Text Placeholder 11">
            <a:extLst>
              <a:ext uri="{FF2B5EF4-FFF2-40B4-BE49-F238E27FC236}">
                <a16:creationId xmlns:a16="http://schemas.microsoft.com/office/drawing/2014/main" id="{8ED42EAE-A272-8E42-8B7F-417A3B4E729B}"/>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11" name="Text Placeholder 11">
            <a:extLst>
              <a:ext uri="{FF2B5EF4-FFF2-40B4-BE49-F238E27FC236}">
                <a16:creationId xmlns:a16="http://schemas.microsoft.com/office/drawing/2014/main" id="{46C18FF0-D05E-863E-8223-ABAFDFA6D7F0}"/>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BBA3160A-FC53-80DA-EFCD-287B9BC38484}"/>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3395955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Title 5">
    <p:spTree>
      <p:nvGrpSpPr>
        <p:cNvPr id="1" name=""/>
        <p:cNvGrpSpPr/>
        <p:nvPr/>
      </p:nvGrpSpPr>
      <p:grpSpPr>
        <a:xfrm>
          <a:off x="0" y="0"/>
          <a:ext cx="0" cy="0"/>
          <a:chOff x="0" y="0"/>
          <a:chExt cx="0" cy="0"/>
        </a:xfrm>
      </p:grpSpPr>
      <p:sp>
        <p:nvSpPr>
          <p:cNvPr id="10" name="Text Placeholder 11">
            <a:extLst>
              <a:ext uri="{FF2B5EF4-FFF2-40B4-BE49-F238E27FC236}">
                <a16:creationId xmlns:a16="http://schemas.microsoft.com/office/drawing/2014/main" id="{8ED42EAE-A272-8E42-8B7F-417A3B4E729B}"/>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11" name="Text Placeholder 11">
            <a:extLst>
              <a:ext uri="{FF2B5EF4-FFF2-40B4-BE49-F238E27FC236}">
                <a16:creationId xmlns:a16="http://schemas.microsoft.com/office/drawing/2014/main" id="{46C18FF0-D05E-863E-8223-ABAFDFA6D7F0}"/>
              </a:ext>
            </a:extLst>
          </p:cNvPr>
          <p:cNvSpPr>
            <a:spLocks noGrp="1"/>
          </p:cNvSpPr>
          <p:nvPr>
            <p:ph type="body" sz="quarter" idx="11" hasCustomPrompt="1"/>
          </p:nvPr>
        </p:nvSpPr>
        <p:spPr>
          <a:xfrm>
            <a:off x="408207" y="559121"/>
            <a:ext cx="10774418"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BBA3160A-FC53-80DA-EFCD-287B9BC38484}"/>
              </a:ext>
            </a:extLst>
          </p:cNvPr>
          <p:cNvSpPr>
            <a:spLocks noGrp="1"/>
          </p:cNvSpPr>
          <p:nvPr>
            <p:ph type="body" sz="quarter" idx="12" hasCustomPrompt="1"/>
          </p:nvPr>
        </p:nvSpPr>
        <p:spPr>
          <a:xfrm>
            <a:off x="408207" y="2431329"/>
            <a:ext cx="9754968"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3705628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rk Slide">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12F49E8-E50C-CBEE-71F1-A756EDD37656}"/>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2FB90308-6D7D-FB0C-34E4-71A28225BC02}"/>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14" name="Text Placeholder 11">
            <a:extLst>
              <a:ext uri="{FF2B5EF4-FFF2-40B4-BE49-F238E27FC236}">
                <a16:creationId xmlns:a16="http://schemas.microsoft.com/office/drawing/2014/main" id="{65DA48E4-6642-FB6C-4E06-89985A0AC12D}"/>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5" name="Text Placeholder 11">
            <a:extLst>
              <a:ext uri="{FF2B5EF4-FFF2-40B4-BE49-F238E27FC236}">
                <a16:creationId xmlns:a16="http://schemas.microsoft.com/office/drawing/2014/main" id="{9B5A0D41-5B75-559D-E791-97ABA6572E4C}"/>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16" name="Text Placeholder 11">
            <a:extLst>
              <a:ext uri="{FF2B5EF4-FFF2-40B4-BE49-F238E27FC236}">
                <a16:creationId xmlns:a16="http://schemas.microsoft.com/office/drawing/2014/main" id="{3E5561B0-8994-5518-CD39-CB50B0DFDD9D}"/>
              </a:ext>
            </a:extLst>
          </p:cNvPr>
          <p:cNvSpPr>
            <a:spLocks noGrp="1"/>
          </p:cNvSpPr>
          <p:nvPr>
            <p:ph type="body" sz="quarter" idx="15" hasCustomPrompt="1"/>
          </p:nvPr>
        </p:nvSpPr>
        <p:spPr>
          <a:xfrm>
            <a:off x="1001105" y="2668674"/>
            <a:ext cx="9591229" cy="760325"/>
          </a:xfrm>
          <a:prstGeom prst="rect">
            <a:avLst/>
          </a:prstGeom>
        </p:spPr>
        <p:txBody>
          <a:bodyPr>
            <a:noAutofit/>
          </a:bodyPr>
          <a:lstStyle>
            <a:lvl1pPr marL="285750" indent="-285750">
              <a:lnSpc>
                <a:spcPct val="110000"/>
              </a:lnSpc>
              <a:spcBef>
                <a:spcPts val="0"/>
              </a:spcBef>
              <a:spcAft>
                <a:spcPts val="600"/>
              </a:spcAft>
              <a:buFontTx/>
              <a:buBlip>
                <a:blip r:embed="rId2"/>
              </a:buBlip>
              <a:defRPr sz="15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2" name="Picture 1" descr="The Open University Logo">
            <a:extLst>
              <a:ext uri="{FF2B5EF4-FFF2-40B4-BE49-F238E27FC236}">
                <a16:creationId xmlns:a16="http://schemas.microsoft.com/office/drawing/2014/main" id="{06AC1C0C-3341-0694-EF72-A067099A106D}"/>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4146883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nly - White">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 name="TextBox 1">
            <a:extLst>
              <a:ext uri="{FF2B5EF4-FFF2-40B4-BE49-F238E27FC236}">
                <a16:creationId xmlns:a16="http://schemas.microsoft.com/office/drawing/2014/main" id="{F8FD82CE-01EC-B1CB-A6FD-FB39AAE27B82}"/>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6" name="Text Placeholder 11">
            <a:extLst>
              <a:ext uri="{FF2B5EF4-FFF2-40B4-BE49-F238E27FC236}">
                <a16:creationId xmlns:a16="http://schemas.microsoft.com/office/drawing/2014/main" id="{7866F1F2-E6A8-97CC-9915-9A8864215B93}"/>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7" name="Text Placeholder 11">
            <a:extLst>
              <a:ext uri="{FF2B5EF4-FFF2-40B4-BE49-F238E27FC236}">
                <a16:creationId xmlns:a16="http://schemas.microsoft.com/office/drawing/2014/main" id="{769D1CE6-1539-C9FF-428F-50E945C8CFA6}"/>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19" name="Text Placeholder 11">
            <a:extLst>
              <a:ext uri="{FF2B5EF4-FFF2-40B4-BE49-F238E27FC236}">
                <a16:creationId xmlns:a16="http://schemas.microsoft.com/office/drawing/2014/main" id="{56F70F55-5634-E0E4-19BE-00F2336FEF37}"/>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044AAC2A-4E35-E36E-9115-E0E3D0E313EA}"/>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4" name="Text Placeholder 11">
            <a:extLst>
              <a:ext uri="{FF2B5EF4-FFF2-40B4-BE49-F238E27FC236}">
                <a16:creationId xmlns:a16="http://schemas.microsoft.com/office/drawing/2014/main" id="{14BF4FA5-BC22-05C3-E069-B6D3DBC12083}"/>
              </a:ext>
            </a:extLst>
          </p:cNvPr>
          <p:cNvSpPr>
            <a:spLocks noGrp="1"/>
          </p:cNvSpPr>
          <p:nvPr>
            <p:ph type="body" sz="quarter" idx="15" hasCustomPrompt="1"/>
          </p:nvPr>
        </p:nvSpPr>
        <p:spPr>
          <a:xfrm>
            <a:off x="1001105" y="2668674"/>
            <a:ext cx="9591229" cy="760325"/>
          </a:xfrm>
          <a:prstGeom prst="rect">
            <a:avLst/>
          </a:prstGeom>
        </p:spPr>
        <p:txBody>
          <a:bodyPr>
            <a:noAutofit/>
          </a:bodyPr>
          <a:lstStyle>
            <a:lvl1pPr marL="285750" indent="-285750">
              <a:lnSpc>
                <a:spcPct val="110000"/>
              </a:lnSpc>
              <a:spcBef>
                <a:spcPts val="0"/>
              </a:spcBef>
              <a:spcAft>
                <a:spcPts val="600"/>
              </a:spcAft>
              <a:buFontTx/>
              <a:buBlip>
                <a:blip r:embed="rId3"/>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7" name="Picture 6" descr="The Open University Logo">
            <a:extLst>
              <a:ext uri="{FF2B5EF4-FFF2-40B4-BE49-F238E27FC236}">
                <a16:creationId xmlns:a16="http://schemas.microsoft.com/office/drawing/2014/main" id="{1A8FBF3E-643E-C283-20B7-9D35C17A874A}"/>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25999622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 Blue">
    <p:bg>
      <p:bgPr>
        <a:blipFill dpi="0" rotWithShape="1">
          <a:blip r:embed="rId2" cstate="screen">
            <a:alphaModFix amt="7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 name="TextBox 1">
            <a:extLst>
              <a:ext uri="{FF2B5EF4-FFF2-40B4-BE49-F238E27FC236}">
                <a16:creationId xmlns:a16="http://schemas.microsoft.com/office/drawing/2014/main" id="{F8FD82CE-01EC-B1CB-A6FD-FB39AAE27B82}"/>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6" name="Text Placeholder 11">
            <a:extLst>
              <a:ext uri="{FF2B5EF4-FFF2-40B4-BE49-F238E27FC236}">
                <a16:creationId xmlns:a16="http://schemas.microsoft.com/office/drawing/2014/main" id="{7866F1F2-E6A8-97CC-9915-9A8864215B93}"/>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7" name="Text Placeholder 11">
            <a:extLst>
              <a:ext uri="{FF2B5EF4-FFF2-40B4-BE49-F238E27FC236}">
                <a16:creationId xmlns:a16="http://schemas.microsoft.com/office/drawing/2014/main" id="{769D1CE6-1539-C9FF-428F-50E945C8CFA6}"/>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19" name="Text Placeholder 11">
            <a:extLst>
              <a:ext uri="{FF2B5EF4-FFF2-40B4-BE49-F238E27FC236}">
                <a16:creationId xmlns:a16="http://schemas.microsoft.com/office/drawing/2014/main" id="{56F70F55-5634-E0E4-19BE-00F2336FEF37}"/>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044AAC2A-4E35-E36E-9115-E0E3D0E313EA}"/>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4" name="Text Placeholder 11">
            <a:extLst>
              <a:ext uri="{FF2B5EF4-FFF2-40B4-BE49-F238E27FC236}">
                <a16:creationId xmlns:a16="http://schemas.microsoft.com/office/drawing/2014/main" id="{272494EA-133C-010F-7F32-98A8422E0656}"/>
              </a:ext>
            </a:extLst>
          </p:cNvPr>
          <p:cNvSpPr>
            <a:spLocks noGrp="1"/>
          </p:cNvSpPr>
          <p:nvPr>
            <p:ph type="body" sz="quarter" idx="15" hasCustomPrompt="1"/>
          </p:nvPr>
        </p:nvSpPr>
        <p:spPr>
          <a:xfrm>
            <a:off x="1001105" y="2668674"/>
            <a:ext cx="9591229" cy="760325"/>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5" name="Picture 4" descr="The Open University Logo">
            <a:extLst>
              <a:ext uri="{FF2B5EF4-FFF2-40B4-BE49-F238E27FC236}">
                <a16:creationId xmlns:a16="http://schemas.microsoft.com/office/drawing/2014/main" id="{5A176635-0D9A-318C-7E7A-70539D9E69FC}"/>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15915414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Only - Green">
    <p:bg>
      <p:bgPr>
        <a:blipFill dpi="0" rotWithShape="1">
          <a:blip r:embed="rId2" cstate="screen">
            <a:alphaModFix amt="7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8491E11-C10D-5DDF-F581-B813FF83605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4" name="TextBox 23">
            <a:extLst>
              <a:ext uri="{FF2B5EF4-FFF2-40B4-BE49-F238E27FC236}">
                <a16:creationId xmlns:a16="http://schemas.microsoft.com/office/drawing/2014/main" id="{C2A98FA0-A729-D60A-BCD1-960B3EC6A4F8}"/>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4" name="Text Placeholder 11">
            <a:extLst>
              <a:ext uri="{FF2B5EF4-FFF2-40B4-BE49-F238E27FC236}">
                <a16:creationId xmlns:a16="http://schemas.microsoft.com/office/drawing/2014/main" id="{C48CE6A7-7BB7-C947-6B53-6E5F78A862DA}"/>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63BDB31C-E836-A87A-D9AE-75FF184B4FAC}"/>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F720CE49-261A-B18A-CA8E-F12BDA30674B}"/>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 name="Text Placeholder 11">
            <a:extLst>
              <a:ext uri="{FF2B5EF4-FFF2-40B4-BE49-F238E27FC236}">
                <a16:creationId xmlns:a16="http://schemas.microsoft.com/office/drawing/2014/main" id="{F708842F-A283-9136-4756-08A1AAC018B6}"/>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6" name="Text Placeholder 11">
            <a:extLst>
              <a:ext uri="{FF2B5EF4-FFF2-40B4-BE49-F238E27FC236}">
                <a16:creationId xmlns:a16="http://schemas.microsoft.com/office/drawing/2014/main" id="{3908543F-39C8-3FDA-CBB3-84FC94206A03}"/>
              </a:ext>
            </a:extLst>
          </p:cNvPr>
          <p:cNvSpPr>
            <a:spLocks noGrp="1"/>
          </p:cNvSpPr>
          <p:nvPr>
            <p:ph type="body" sz="quarter" idx="15" hasCustomPrompt="1"/>
          </p:nvPr>
        </p:nvSpPr>
        <p:spPr>
          <a:xfrm>
            <a:off x="1001105" y="2668674"/>
            <a:ext cx="9591229" cy="760325"/>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5" name="Picture 4" descr="The Open University Logo">
            <a:extLst>
              <a:ext uri="{FF2B5EF4-FFF2-40B4-BE49-F238E27FC236}">
                <a16:creationId xmlns:a16="http://schemas.microsoft.com/office/drawing/2014/main" id="{388B64FB-ADBB-26BD-E337-6CF096A93201}"/>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736677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 Pink">
    <p:bg>
      <p:bgPr>
        <a:blipFill dpi="0" rotWithShape="1">
          <a:blip r:embed="rId2" cstate="screen">
            <a:alphaModFix amt="7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C83551F-5FB0-9945-E01E-6CB9436CE2E3}"/>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4" name="TextBox 23">
            <a:extLst>
              <a:ext uri="{FF2B5EF4-FFF2-40B4-BE49-F238E27FC236}">
                <a16:creationId xmlns:a16="http://schemas.microsoft.com/office/drawing/2014/main" id="{0E748C8D-C469-D474-1D97-BF5F569F543B}"/>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8" name="Text Placeholder 11">
            <a:extLst>
              <a:ext uri="{FF2B5EF4-FFF2-40B4-BE49-F238E27FC236}">
                <a16:creationId xmlns:a16="http://schemas.microsoft.com/office/drawing/2014/main" id="{81611A53-2566-911B-758A-BB85811FD9E2}"/>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9" name="Text Placeholder 11">
            <a:extLst>
              <a:ext uri="{FF2B5EF4-FFF2-40B4-BE49-F238E27FC236}">
                <a16:creationId xmlns:a16="http://schemas.microsoft.com/office/drawing/2014/main" id="{BDAAA47C-344B-A081-7D83-D9FAAD75EBF1}"/>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19787C0D-6642-0E1D-6AD0-4C7F5CDD7E4A}"/>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 name="Text Placeholder 11">
            <a:extLst>
              <a:ext uri="{FF2B5EF4-FFF2-40B4-BE49-F238E27FC236}">
                <a16:creationId xmlns:a16="http://schemas.microsoft.com/office/drawing/2014/main" id="{FE70F6A9-1F2C-B996-D2AA-A91C91158BA7}"/>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6" name="Text Placeholder 11">
            <a:extLst>
              <a:ext uri="{FF2B5EF4-FFF2-40B4-BE49-F238E27FC236}">
                <a16:creationId xmlns:a16="http://schemas.microsoft.com/office/drawing/2014/main" id="{1C6BB43E-7657-B36B-FF0A-F805A2FB9958}"/>
              </a:ext>
            </a:extLst>
          </p:cNvPr>
          <p:cNvSpPr>
            <a:spLocks noGrp="1"/>
          </p:cNvSpPr>
          <p:nvPr>
            <p:ph type="body" sz="quarter" idx="15" hasCustomPrompt="1"/>
          </p:nvPr>
        </p:nvSpPr>
        <p:spPr>
          <a:xfrm>
            <a:off x="1001105" y="2668674"/>
            <a:ext cx="9591229" cy="760325"/>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7" name="Picture 6">
            <a:extLst>
              <a:ext uri="{FF2B5EF4-FFF2-40B4-BE49-F238E27FC236}">
                <a16:creationId xmlns:a16="http://schemas.microsoft.com/office/drawing/2014/main" id="{317DA136-F775-4E4C-35DB-866AF036B4EB}"/>
              </a:ext>
              <a:ext uri="{C183D7F6-B498-43B3-948B-1728B52AA6E4}">
                <adec:decorative xmlns:adec="http://schemas.microsoft.com/office/drawing/2017/decorative" val="1"/>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25393303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nly - Yellow">
    <p:bg>
      <p:bgPr>
        <a:blipFill dpi="0" rotWithShape="1">
          <a:blip r:embed="rId2" cstate="screen">
            <a:alphaModFix amt="69965"/>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0329EC4-43A1-4C93-CC9C-F8056BDA6D4F}"/>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16" name="TextBox 15">
            <a:extLst>
              <a:ext uri="{FF2B5EF4-FFF2-40B4-BE49-F238E27FC236}">
                <a16:creationId xmlns:a16="http://schemas.microsoft.com/office/drawing/2014/main" id="{2711EE3C-D327-2D36-872A-6FFDFE494240}"/>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9" name="Text Placeholder 11">
            <a:extLst>
              <a:ext uri="{FF2B5EF4-FFF2-40B4-BE49-F238E27FC236}">
                <a16:creationId xmlns:a16="http://schemas.microsoft.com/office/drawing/2014/main" id="{A411FBA2-250A-1C91-4112-94C1448712B6}"/>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9D923CE2-295F-167C-F03F-85610416A092}"/>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Text Placeholder 11">
            <a:extLst>
              <a:ext uri="{FF2B5EF4-FFF2-40B4-BE49-F238E27FC236}">
                <a16:creationId xmlns:a16="http://schemas.microsoft.com/office/drawing/2014/main" id="{6EE845F2-FF2D-A9D4-3ED4-93E968473C23}"/>
              </a:ext>
            </a:extLst>
          </p:cNvPr>
          <p:cNvSpPr>
            <a:spLocks noGrp="1"/>
          </p:cNvSpPr>
          <p:nvPr>
            <p:ph type="body" sz="quarter" idx="12" hasCustomPrompt="1"/>
          </p:nvPr>
        </p:nvSpPr>
        <p:spPr>
          <a:xfrm>
            <a:off x="1001105" y="1676668"/>
            <a:ext cx="9591229" cy="289311"/>
          </a:xfrm>
          <a:prstGeom prst="rect">
            <a:avLst/>
          </a:prstGeom>
        </p:spPr>
        <p:txBody>
          <a:bodyPr>
            <a:noAutofit/>
          </a:bodyPr>
          <a:lstStyle>
            <a:lvl1pPr marL="0" indent="0">
              <a:lnSpc>
                <a:spcPct val="110000"/>
              </a:lnSpc>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 name="Text Placeholder 11">
            <a:extLst>
              <a:ext uri="{FF2B5EF4-FFF2-40B4-BE49-F238E27FC236}">
                <a16:creationId xmlns:a16="http://schemas.microsoft.com/office/drawing/2014/main" id="{DC990BB7-CAE3-E4DB-4F60-3FD7EA815A47}"/>
              </a:ext>
            </a:extLst>
          </p:cNvPr>
          <p:cNvSpPr>
            <a:spLocks noGrp="1"/>
          </p:cNvSpPr>
          <p:nvPr>
            <p:ph type="body" sz="quarter" idx="14" hasCustomPrompt="1"/>
          </p:nvPr>
        </p:nvSpPr>
        <p:spPr>
          <a:xfrm>
            <a:off x="1001105" y="2093471"/>
            <a:ext cx="9591229" cy="496800"/>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sp>
        <p:nvSpPr>
          <p:cNvPr id="6" name="Text Placeholder 11">
            <a:extLst>
              <a:ext uri="{FF2B5EF4-FFF2-40B4-BE49-F238E27FC236}">
                <a16:creationId xmlns:a16="http://schemas.microsoft.com/office/drawing/2014/main" id="{BC92E1EE-0986-AEDC-C202-DFA17E618684}"/>
              </a:ext>
            </a:extLst>
          </p:cNvPr>
          <p:cNvSpPr>
            <a:spLocks noGrp="1"/>
          </p:cNvSpPr>
          <p:nvPr>
            <p:ph type="body" sz="quarter" idx="15" hasCustomPrompt="1"/>
          </p:nvPr>
        </p:nvSpPr>
        <p:spPr>
          <a:xfrm>
            <a:off x="1001105" y="2668674"/>
            <a:ext cx="9591229" cy="760325"/>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 as Poppins Regular.</a:t>
            </a:r>
          </a:p>
        </p:txBody>
      </p:sp>
      <p:pic>
        <p:nvPicPr>
          <p:cNvPr id="4" name="Picture 3">
            <a:extLst>
              <a:ext uri="{FF2B5EF4-FFF2-40B4-BE49-F238E27FC236}">
                <a16:creationId xmlns:a16="http://schemas.microsoft.com/office/drawing/2014/main" id="{C5C24151-A80D-7D37-B014-1E2D90CE3D12}"/>
              </a:ext>
              <a:ext uri="{C183D7F6-B498-43B3-948B-1728B52AA6E4}">
                <adec:decorative xmlns:adec="http://schemas.microsoft.com/office/drawing/2017/decorative" val="1"/>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1382277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 List - Blu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31" name="TextBox 30">
            <a:extLst>
              <a:ext uri="{FF2B5EF4-FFF2-40B4-BE49-F238E27FC236}">
                <a16:creationId xmlns:a16="http://schemas.microsoft.com/office/drawing/2014/main" id="{994F0EA2-EF9D-F005-352F-0ED7ED3B654A}"/>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32" name="Text Placeholder 11">
            <a:extLst>
              <a:ext uri="{FF2B5EF4-FFF2-40B4-BE49-F238E27FC236}">
                <a16:creationId xmlns:a16="http://schemas.microsoft.com/office/drawing/2014/main" id="{67088FD3-2668-7B24-DF83-94C7E0A31C21}"/>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33" name="Text Placeholder 11">
            <a:extLst>
              <a:ext uri="{FF2B5EF4-FFF2-40B4-BE49-F238E27FC236}">
                <a16:creationId xmlns:a16="http://schemas.microsoft.com/office/drawing/2014/main" id="{C4507D10-D757-85E8-DCAB-5DE27031CB58}"/>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10" name="Text Placeholder 4">
            <a:extLst>
              <a:ext uri="{FF2B5EF4-FFF2-40B4-BE49-F238E27FC236}">
                <a16:creationId xmlns:a16="http://schemas.microsoft.com/office/drawing/2014/main" id="{613AA83D-6834-E464-0BBA-BB0EAC8C2612}"/>
              </a:ext>
            </a:extLst>
          </p:cNvPr>
          <p:cNvSpPr>
            <a:spLocks noGrp="1"/>
          </p:cNvSpPr>
          <p:nvPr>
            <p:ph type="body" sz="quarter" idx="27" hasCustomPrompt="1"/>
          </p:nvPr>
        </p:nvSpPr>
        <p:spPr>
          <a:xfrm>
            <a:off x="3286746" y="1562445"/>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4" name="Text Placeholder 11">
            <a:extLst>
              <a:ext uri="{FF2B5EF4-FFF2-40B4-BE49-F238E27FC236}">
                <a16:creationId xmlns:a16="http://schemas.microsoft.com/office/drawing/2014/main" id="{1217A9CF-DA6B-5003-7AB7-83F7002BC2F6}"/>
              </a:ext>
            </a:extLst>
          </p:cNvPr>
          <p:cNvSpPr>
            <a:spLocks noGrp="1"/>
          </p:cNvSpPr>
          <p:nvPr>
            <p:ph type="body" sz="quarter" idx="12" hasCustomPrompt="1"/>
          </p:nvPr>
        </p:nvSpPr>
        <p:spPr>
          <a:xfrm>
            <a:off x="887895" y="1558879"/>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1" name="Text Placeholder 4">
            <a:extLst>
              <a:ext uri="{FF2B5EF4-FFF2-40B4-BE49-F238E27FC236}">
                <a16:creationId xmlns:a16="http://schemas.microsoft.com/office/drawing/2014/main" id="{AF8B6BF6-2B20-BAE1-496B-4CE3AF22F71F}"/>
              </a:ext>
            </a:extLst>
          </p:cNvPr>
          <p:cNvSpPr>
            <a:spLocks noGrp="1"/>
          </p:cNvSpPr>
          <p:nvPr>
            <p:ph type="body" sz="quarter" idx="28" hasCustomPrompt="1"/>
          </p:nvPr>
        </p:nvSpPr>
        <p:spPr>
          <a:xfrm>
            <a:off x="3286746" y="2459335"/>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2" name="Text Placeholder 11">
            <a:extLst>
              <a:ext uri="{FF2B5EF4-FFF2-40B4-BE49-F238E27FC236}">
                <a16:creationId xmlns:a16="http://schemas.microsoft.com/office/drawing/2014/main" id="{82DA06FF-3584-5C18-7680-957EB66DCC1E}"/>
              </a:ext>
            </a:extLst>
          </p:cNvPr>
          <p:cNvSpPr>
            <a:spLocks noGrp="1"/>
          </p:cNvSpPr>
          <p:nvPr>
            <p:ph type="body" sz="quarter" idx="29" hasCustomPrompt="1"/>
          </p:nvPr>
        </p:nvSpPr>
        <p:spPr>
          <a:xfrm>
            <a:off x="887895" y="2455769"/>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3" name="Text Placeholder 4">
            <a:extLst>
              <a:ext uri="{FF2B5EF4-FFF2-40B4-BE49-F238E27FC236}">
                <a16:creationId xmlns:a16="http://schemas.microsoft.com/office/drawing/2014/main" id="{F18DBC1E-2F93-2120-01F2-76667F7A3598}"/>
              </a:ext>
            </a:extLst>
          </p:cNvPr>
          <p:cNvSpPr>
            <a:spLocks noGrp="1"/>
          </p:cNvSpPr>
          <p:nvPr>
            <p:ph type="body" sz="quarter" idx="30" hasCustomPrompt="1"/>
          </p:nvPr>
        </p:nvSpPr>
        <p:spPr>
          <a:xfrm>
            <a:off x="3286746" y="3356225"/>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5" name="Text Placeholder 11">
            <a:extLst>
              <a:ext uri="{FF2B5EF4-FFF2-40B4-BE49-F238E27FC236}">
                <a16:creationId xmlns:a16="http://schemas.microsoft.com/office/drawing/2014/main" id="{019B98AE-BA3F-CCAE-E04C-B8169D9363F3}"/>
              </a:ext>
            </a:extLst>
          </p:cNvPr>
          <p:cNvSpPr>
            <a:spLocks noGrp="1"/>
          </p:cNvSpPr>
          <p:nvPr>
            <p:ph type="body" sz="quarter" idx="31" hasCustomPrompt="1"/>
          </p:nvPr>
        </p:nvSpPr>
        <p:spPr>
          <a:xfrm>
            <a:off x="887895" y="3352659"/>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6" name="Text Placeholder 4">
            <a:extLst>
              <a:ext uri="{FF2B5EF4-FFF2-40B4-BE49-F238E27FC236}">
                <a16:creationId xmlns:a16="http://schemas.microsoft.com/office/drawing/2014/main" id="{7C8CB63D-4300-E62A-F48C-630CF6B95474}"/>
              </a:ext>
            </a:extLst>
          </p:cNvPr>
          <p:cNvSpPr>
            <a:spLocks noGrp="1"/>
          </p:cNvSpPr>
          <p:nvPr>
            <p:ph type="body" sz="quarter" idx="32" hasCustomPrompt="1"/>
          </p:nvPr>
        </p:nvSpPr>
        <p:spPr>
          <a:xfrm>
            <a:off x="3286746" y="4249549"/>
            <a:ext cx="7739063" cy="742950"/>
          </a:xfrm>
          <a:prstGeom prst="rect">
            <a:avLst/>
          </a:prstGeom>
          <a:solidFill>
            <a:srgbClr val="E6FAFF"/>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7" name="Text Placeholder 11">
            <a:extLst>
              <a:ext uri="{FF2B5EF4-FFF2-40B4-BE49-F238E27FC236}">
                <a16:creationId xmlns:a16="http://schemas.microsoft.com/office/drawing/2014/main" id="{4490E080-95F7-C04E-1506-EAC0EB4C5187}"/>
              </a:ext>
            </a:extLst>
          </p:cNvPr>
          <p:cNvSpPr>
            <a:spLocks noGrp="1"/>
          </p:cNvSpPr>
          <p:nvPr>
            <p:ph type="body" sz="quarter" idx="33" hasCustomPrompt="1"/>
          </p:nvPr>
        </p:nvSpPr>
        <p:spPr>
          <a:xfrm>
            <a:off x="887895" y="4245983"/>
            <a:ext cx="2313071" cy="746515"/>
          </a:xfrm>
          <a:prstGeom prst="rect">
            <a:avLst/>
          </a:prstGeom>
          <a:solidFill>
            <a:srgbClr val="1C46C0"/>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pic>
        <p:nvPicPr>
          <p:cNvPr id="2" name="Picture 1">
            <a:extLst>
              <a:ext uri="{FF2B5EF4-FFF2-40B4-BE49-F238E27FC236}">
                <a16:creationId xmlns:a16="http://schemas.microsoft.com/office/drawing/2014/main" id="{052FB48F-821A-CA54-A34E-E55E101C6CC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19894075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 List - Orang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C107E3E2-7CA3-497F-C4E8-4ECE3460E57A}"/>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57" name="TextBox 56">
            <a:extLst>
              <a:ext uri="{FF2B5EF4-FFF2-40B4-BE49-F238E27FC236}">
                <a16:creationId xmlns:a16="http://schemas.microsoft.com/office/drawing/2014/main" id="{87568DA1-20C9-8598-44C7-76FE257E9D79}"/>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23" name="Text Placeholder 11">
            <a:extLst>
              <a:ext uri="{FF2B5EF4-FFF2-40B4-BE49-F238E27FC236}">
                <a16:creationId xmlns:a16="http://schemas.microsoft.com/office/drawing/2014/main" id="{79B5BDD1-EF18-E4A2-DE79-A8B3B7FCED91}"/>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4" name="Text Placeholder 11">
            <a:extLst>
              <a:ext uri="{FF2B5EF4-FFF2-40B4-BE49-F238E27FC236}">
                <a16:creationId xmlns:a16="http://schemas.microsoft.com/office/drawing/2014/main" id="{A8F030FA-FAE8-B846-F0B1-F69F3B3AB75A}"/>
              </a:ext>
            </a:extLst>
          </p:cNvPr>
          <p:cNvSpPr>
            <a:spLocks noGrp="1"/>
          </p:cNvSpPr>
          <p:nvPr>
            <p:ph type="body" sz="quarter" idx="25" hasCustomPrompt="1"/>
          </p:nvPr>
        </p:nvSpPr>
        <p:spPr>
          <a:xfrm>
            <a:off x="413915" y="912168"/>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4" name="Text Placeholder 4">
            <a:extLst>
              <a:ext uri="{FF2B5EF4-FFF2-40B4-BE49-F238E27FC236}">
                <a16:creationId xmlns:a16="http://schemas.microsoft.com/office/drawing/2014/main" id="{269C5B20-B0D8-1392-83E8-B19EE7BA6B29}"/>
              </a:ext>
            </a:extLst>
          </p:cNvPr>
          <p:cNvSpPr>
            <a:spLocks noGrp="1"/>
          </p:cNvSpPr>
          <p:nvPr>
            <p:ph type="body" sz="quarter" idx="27" hasCustomPrompt="1"/>
          </p:nvPr>
        </p:nvSpPr>
        <p:spPr>
          <a:xfrm>
            <a:off x="3286746" y="1562445"/>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5" name="Text Placeholder 11">
            <a:extLst>
              <a:ext uri="{FF2B5EF4-FFF2-40B4-BE49-F238E27FC236}">
                <a16:creationId xmlns:a16="http://schemas.microsoft.com/office/drawing/2014/main" id="{1450AA39-F87C-B61C-59F0-76575DE5CCFB}"/>
              </a:ext>
            </a:extLst>
          </p:cNvPr>
          <p:cNvSpPr>
            <a:spLocks noGrp="1"/>
          </p:cNvSpPr>
          <p:nvPr>
            <p:ph type="body" sz="quarter" idx="12" hasCustomPrompt="1"/>
          </p:nvPr>
        </p:nvSpPr>
        <p:spPr>
          <a:xfrm>
            <a:off x="887895" y="1562445"/>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6" name="Text Placeholder 4">
            <a:extLst>
              <a:ext uri="{FF2B5EF4-FFF2-40B4-BE49-F238E27FC236}">
                <a16:creationId xmlns:a16="http://schemas.microsoft.com/office/drawing/2014/main" id="{58D84559-6512-8243-0E68-926840CCE5EA}"/>
              </a:ext>
            </a:extLst>
          </p:cNvPr>
          <p:cNvSpPr>
            <a:spLocks noGrp="1"/>
          </p:cNvSpPr>
          <p:nvPr>
            <p:ph type="body" sz="quarter" idx="28" hasCustomPrompt="1"/>
          </p:nvPr>
        </p:nvSpPr>
        <p:spPr>
          <a:xfrm>
            <a:off x="3286746" y="2459335"/>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16" name="Text Placeholder 11">
            <a:extLst>
              <a:ext uri="{FF2B5EF4-FFF2-40B4-BE49-F238E27FC236}">
                <a16:creationId xmlns:a16="http://schemas.microsoft.com/office/drawing/2014/main" id="{3CA98CFD-BEE6-B7D0-940B-408558AE3B97}"/>
              </a:ext>
            </a:extLst>
          </p:cNvPr>
          <p:cNvSpPr>
            <a:spLocks noGrp="1"/>
          </p:cNvSpPr>
          <p:nvPr>
            <p:ph type="body" sz="quarter" idx="29" hasCustomPrompt="1"/>
          </p:nvPr>
        </p:nvSpPr>
        <p:spPr>
          <a:xfrm>
            <a:off x="887895" y="2459335"/>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19" name="Text Placeholder 4">
            <a:extLst>
              <a:ext uri="{FF2B5EF4-FFF2-40B4-BE49-F238E27FC236}">
                <a16:creationId xmlns:a16="http://schemas.microsoft.com/office/drawing/2014/main" id="{73173B8F-4A38-6A7C-3840-1B6791B615E9}"/>
              </a:ext>
            </a:extLst>
          </p:cNvPr>
          <p:cNvSpPr>
            <a:spLocks noGrp="1"/>
          </p:cNvSpPr>
          <p:nvPr>
            <p:ph type="body" sz="quarter" idx="30" hasCustomPrompt="1"/>
          </p:nvPr>
        </p:nvSpPr>
        <p:spPr>
          <a:xfrm>
            <a:off x="3286746" y="3356225"/>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20" name="Text Placeholder 11">
            <a:extLst>
              <a:ext uri="{FF2B5EF4-FFF2-40B4-BE49-F238E27FC236}">
                <a16:creationId xmlns:a16="http://schemas.microsoft.com/office/drawing/2014/main" id="{1258A6A1-7C96-27AC-C908-3BA13CCF1F6E}"/>
              </a:ext>
            </a:extLst>
          </p:cNvPr>
          <p:cNvSpPr>
            <a:spLocks noGrp="1"/>
          </p:cNvSpPr>
          <p:nvPr>
            <p:ph type="body" sz="quarter" idx="31" hasCustomPrompt="1"/>
          </p:nvPr>
        </p:nvSpPr>
        <p:spPr>
          <a:xfrm>
            <a:off x="887895" y="3356225"/>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sp>
        <p:nvSpPr>
          <p:cNvPr id="27" name="Text Placeholder 4">
            <a:extLst>
              <a:ext uri="{FF2B5EF4-FFF2-40B4-BE49-F238E27FC236}">
                <a16:creationId xmlns:a16="http://schemas.microsoft.com/office/drawing/2014/main" id="{80D1A29E-8F23-E9BF-AE02-BAA15FD20AA3}"/>
              </a:ext>
            </a:extLst>
          </p:cNvPr>
          <p:cNvSpPr>
            <a:spLocks noGrp="1"/>
          </p:cNvSpPr>
          <p:nvPr>
            <p:ph type="body" sz="quarter" idx="32" hasCustomPrompt="1"/>
          </p:nvPr>
        </p:nvSpPr>
        <p:spPr>
          <a:xfrm>
            <a:off x="3286746" y="4249549"/>
            <a:ext cx="7739063" cy="742950"/>
          </a:xfrm>
          <a:prstGeom prst="rect">
            <a:avLst/>
          </a:prstGeom>
          <a:solidFill>
            <a:srgbClr val="FFF0F3"/>
          </a:solidFill>
        </p:spPr>
        <p:txBody>
          <a:bodyPr lIns="216000" tIns="108000" rIns="216000" bIns="72000"/>
          <a:lstStyle>
            <a:lvl1pPr marL="0" indent="0">
              <a:lnSpc>
                <a:spcPct val="110000"/>
              </a:lnSpc>
              <a:buNone/>
              <a:defRPr sz="1500">
                <a:latin typeface="Poppins" panose="000005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sz="1500">
                <a:solidFill>
                  <a:srgbClr val="060645"/>
                </a:solidFill>
              </a:rPr>
              <a:t>Body copy goes here</a:t>
            </a:r>
          </a:p>
        </p:txBody>
      </p:sp>
      <p:sp>
        <p:nvSpPr>
          <p:cNvPr id="28" name="Text Placeholder 11">
            <a:extLst>
              <a:ext uri="{FF2B5EF4-FFF2-40B4-BE49-F238E27FC236}">
                <a16:creationId xmlns:a16="http://schemas.microsoft.com/office/drawing/2014/main" id="{DB928D05-8855-2639-E843-A1F7DC27F6EC}"/>
              </a:ext>
            </a:extLst>
          </p:cNvPr>
          <p:cNvSpPr>
            <a:spLocks noGrp="1"/>
          </p:cNvSpPr>
          <p:nvPr>
            <p:ph type="body" sz="quarter" idx="33" hasCustomPrompt="1"/>
          </p:nvPr>
        </p:nvSpPr>
        <p:spPr>
          <a:xfrm>
            <a:off x="887895" y="4249549"/>
            <a:ext cx="2313071" cy="746515"/>
          </a:xfrm>
          <a:prstGeom prst="rect">
            <a:avLst/>
          </a:prstGeom>
          <a:solidFill>
            <a:srgbClr val="FF8A77"/>
          </a:solidFill>
        </p:spPr>
        <p:txBody>
          <a:bodyPr lIns="216000" tIns="108000" rIns="216000" bIns="72000">
            <a:noAutofit/>
          </a:bodyPr>
          <a:lstStyle>
            <a:lvl1pPr marL="0" indent="0">
              <a:lnSpc>
                <a:spcPct val="110000"/>
              </a:lnSpc>
              <a:spcBef>
                <a:spcPts val="0"/>
              </a:spcBef>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a:p>
            <a:pPr lvl="0"/>
            <a:r>
              <a:rPr lang="en-GB"/>
              <a:t>Section title</a:t>
            </a:r>
          </a:p>
        </p:txBody>
      </p:sp>
      <p:pic>
        <p:nvPicPr>
          <p:cNvPr id="2" name="Picture 1">
            <a:extLst>
              <a:ext uri="{FF2B5EF4-FFF2-40B4-BE49-F238E27FC236}">
                <a16:creationId xmlns:a16="http://schemas.microsoft.com/office/drawing/2014/main" id="{5AD93BCC-9ABA-3DB6-4ED6-2BD13246CBC0}"/>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0227138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9" y="0"/>
            <a:ext cx="6096001" cy="5334000"/>
          </a:xfrm>
          <a:prstGeom prst="round2SameRect">
            <a:avLst>
              <a:gd name="adj1" fmla="val 42678"/>
              <a:gd name="adj2" fmla="val 4847"/>
            </a:avLst>
          </a:prstGeom>
        </p:spPr>
        <p:txBody>
          <a:bodyPr/>
          <a:lstStyle>
            <a:lvl1pPr marL="0" indent="0" algn="ctr">
              <a:buNone/>
              <a:defRPr>
                <a:solidFill>
                  <a:schemeClr val="bg1"/>
                </a:solidFill>
                <a:latin typeface="Poppins" panose="00000500000000000000" pitchFamily="2" charset="0"/>
                <a:cs typeface="Poppins" panose="00000500000000000000" pitchFamily="2" charset="0"/>
              </a:defRPr>
            </a:lvl1pPr>
          </a:lstStyle>
          <a:p>
            <a:r>
              <a:rPr lang="en-US"/>
              <a:t>Click icon to add picture</a:t>
            </a:r>
          </a:p>
        </p:txBody>
      </p:sp>
      <p:pic>
        <p:nvPicPr>
          <p:cNvPr id="4" name="Picture 3">
            <a:extLst>
              <a:ext uri="{FF2B5EF4-FFF2-40B4-BE49-F238E27FC236}">
                <a16:creationId xmlns:a16="http://schemas.microsoft.com/office/drawing/2014/main" id="{6ED31C04-0A53-3A47-8287-081AE26B8A3D}"/>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0" y="5334000"/>
            <a:ext cx="6096000" cy="1524000"/>
          </a:xfrm>
          <a:prstGeom prst="rect">
            <a:avLst/>
          </a:prstGeom>
        </p:spPr>
      </p:pic>
      <p:sp>
        <p:nvSpPr>
          <p:cNvPr id="9" name="Text Placeholder 11">
            <a:extLst>
              <a:ext uri="{FF2B5EF4-FFF2-40B4-BE49-F238E27FC236}">
                <a16:creationId xmlns:a16="http://schemas.microsoft.com/office/drawing/2014/main" id="{E28EB488-1C80-0E67-1A53-022688EC4609}"/>
              </a:ext>
            </a:extLst>
          </p:cNvPr>
          <p:cNvSpPr>
            <a:spLocks noGrp="1"/>
          </p:cNvSpPr>
          <p:nvPr>
            <p:ph type="body" sz="quarter" idx="11" hasCustomPrompt="1"/>
          </p:nvPr>
        </p:nvSpPr>
        <p:spPr>
          <a:xfrm>
            <a:off x="408207" y="559121"/>
            <a:ext cx="5557585"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2" name="Text Placeholder 11">
            <a:extLst>
              <a:ext uri="{FF2B5EF4-FFF2-40B4-BE49-F238E27FC236}">
                <a16:creationId xmlns:a16="http://schemas.microsoft.com/office/drawing/2014/main" id="{9E9177B3-5DDF-C49A-F04A-F97D821D76FD}"/>
              </a:ext>
            </a:extLst>
          </p:cNvPr>
          <p:cNvSpPr>
            <a:spLocks noGrp="1"/>
          </p:cNvSpPr>
          <p:nvPr>
            <p:ph type="body" sz="quarter" idx="12" hasCustomPrompt="1"/>
          </p:nvPr>
        </p:nvSpPr>
        <p:spPr>
          <a:xfrm>
            <a:off x="408208" y="2431330"/>
            <a:ext cx="5557584"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sp>
        <p:nvSpPr>
          <p:cNvPr id="3" name="Text Placeholder 11">
            <a:extLst>
              <a:ext uri="{FF2B5EF4-FFF2-40B4-BE49-F238E27FC236}">
                <a16:creationId xmlns:a16="http://schemas.microsoft.com/office/drawing/2014/main" id="{D3418B85-C84C-B824-D28F-BA79F5E04CAD}"/>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5" name="Text Placeholder 11">
            <a:extLst>
              <a:ext uri="{FF2B5EF4-FFF2-40B4-BE49-F238E27FC236}">
                <a16:creationId xmlns:a16="http://schemas.microsoft.com/office/drawing/2014/main" id="{AE5F6774-8098-996B-DB40-EA611D348D2A}"/>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6" name="Text Placeholder 11">
            <a:extLst>
              <a:ext uri="{FF2B5EF4-FFF2-40B4-BE49-F238E27FC236}">
                <a16:creationId xmlns:a16="http://schemas.microsoft.com/office/drawing/2014/main" id="{02518C58-E2DB-02D3-8708-B87996A9E5BC}"/>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pic>
        <p:nvPicPr>
          <p:cNvPr id="15" name="Picture 14" descr="The Open University Logo">
            <a:extLst>
              <a:ext uri="{FF2B5EF4-FFF2-40B4-BE49-F238E27FC236}">
                <a16:creationId xmlns:a16="http://schemas.microsoft.com/office/drawing/2014/main" id="{95ADE654-C78D-7069-71BF-CB8E04298DE3}"/>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2176594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2 Column">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BD7FBF3-7226-2149-BBD3-09818517326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10" y="0"/>
            <a:ext cx="12197909" cy="1551256"/>
          </a:xfrm>
          <a:prstGeom prst="rect">
            <a:avLst/>
          </a:prstGeom>
        </p:spPr>
      </p:pic>
      <p:sp>
        <p:nvSpPr>
          <p:cNvPr id="30" name="Text Placeholder 11">
            <a:extLst>
              <a:ext uri="{FF2B5EF4-FFF2-40B4-BE49-F238E27FC236}">
                <a16:creationId xmlns:a16="http://schemas.microsoft.com/office/drawing/2014/main" id="{609CABD5-CEF8-7D40-AB55-829D55FD314B}"/>
              </a:ext>
            </a:extLst>
          </p:cNvPr>
          <p:cNvSpPr>
            <a:spLocks noGrp="1"/>
          </p:cNvSpPr>
          <p:nvPr>
            <p:ph type="body" sz="quarter" idx="14" hasCustomPrompt="1"/>
          </p:nvPr>
        </p:nvSpPr>
        <p:spPr>
          <a:xfrm>
            <a:off x="1001105" y="1756180"/>
            <a:ext cx="10179513"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3" name="TextBox 12">
            <a:extLst>
              <a:ext uri="{FF2B5EF4-FFF2-40B4-BE49-F238E27FC236}">
                <a16:creationId xmlns:a16="http://schemas.microsoft.com/office/drawing/2014/main" id="{9931521C-CAF9-B57E-A59F-40B74F594929}"/>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9" name="Text Placeholder 11">
            <a:extLst>
              <a:ext uri="{FF2B5EF4-FFF2-40B4-BE49-F238E27FC236}">
                <a16:creationId xmlns:a16="http://schemas.microsoft.com/office/drawing/2014/main" id="{4DAAB76E-1BCE-CA53-ACE8-77F42754E17D}"/>
              </a:ext>
            </a:extLst>
          </p:cNvPr>
          <p:cNvSpPr>
            <a:spLocks noGrp="1"/>
          </p:cNvSpPr>
          <p:nvPr>
            <p:ph type="body" sz="quarter" idx="21" hasCustomPrompt="1"/>
          </p:nvPr>
        </p:nvSpPr>
        <p:spPr>
          <a:xfrm>
            <a:off x="413915" y="326028"/>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0" name="Text Placeholder 11">
            <a:extLst>
              <a:ext uri="{FF2B5EF4-FFF2-40B4-BE49-F238E27FC236}">
                <a16:creationId xmlns:a16="http://schemas.microsoft.com/office/drawing/2014/main" id="{FC210018-BF10-8707-6A21-CCCE83C373C4}"/>
              </a:ext>
            </a:extLst>
          </p:cNvPr>
          <p:cNvSpPr>
            <a:spLocks noGrp="1"/>
          </p:cNvSpPr>
          <p:nvPr>
            <p:ph type="body" sz="quarter" idx="22" hasCustomPrompt="1"/>
          </p:nvPr>
        </p:nvSpPr>
        <p:spPr>
          <a:xfrm>
            <a:off x="413915" y="833532"/>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Tree>
    <p:extLst>
      <p:ext uri="{BB962C8B-B14F-4D97-AF65-F5344CB8AC3E}">
        <p14:creationId xmlns:p14="http://schemas.microsoft.com/office/powerpoint/2010/main" val="842125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amp; Copy">
    <p:bg>
      <p:bgPr>
        <a:solidFill>
          <a:schemeClr val="bg1"/>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025CC09-2BCF-3A4D-87E4-590716EC0718}"/>
              </a:ext>
            </a:extLst>
          </p:cNvPr>
          <p:cNvSpPr>
            <a:spLocks noGrp="1"/>
          </p:cNvSpPr>
          <p:nvPr>
            <p:ph type="body" sz="quarter" idx="18" hasCustomPrompt="1"/>
          </p:nvPr>
        </p:nvSpPr>
        <p:spPr>
          <a:xfrm>
            <a:off x="6493565" y="2856109"/>
            <a:ext cx="4687053" cy="3221029"/>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aliquip</a:t>
            </a:r>
            <a:r>
              <a:rPr lang="en-GB"/>
              <a:t> ex </a:t>
            </a:r>
            <a:r>
              <a:rPr lang="en-GB" err="1"/>
              <a:t>ea</a:t>
            </a:r>
            <a:r>
              <a:rPr lang="en-GB"/>
              <a:t> </a:t>
            </a:r>
            <a:r>
              <a:rPr lang="en-GB" err="1"/>
              <a:t>commodo</a:t>
            </a:r>
            <a:r>
              <a:rPr lang="en-GB"/>
              <a:t> consequat.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p>
        </p:txBody>
      </p:sp>
      <p:pic>
        <p:nvPicPr>
          <p:cNvPr id="11" name="Picture 10">
            <a:extLst>
              <a:ext uri="{FF2B5EF4-FFF2-40B4-BE49-F238E27FC236}">
                <a16:creationId xmlns:a16="http://schemas.microsoft.com/office/drawing/2014/main" id="{0CDFCC4E-7800-CD8E-7918-FDBF10EDE74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10" y="0"/>
            <a:ext cx="12197909" cy="1551256"/>
          </a:xfrm>
          <a:prstGeom prst="rect">
            <a:avLst/>
          </a:prstGeom>
        </p:spPr>
      </p:pic>
      <p:sp>
        <p:nvSpPr>
          <p:cNvPr id="17" name="Text Placeholder 11">
            <a:extLst>
              <a:ext uri="{FF2B5EF4-FFF2-40B4-BE49-F238E27FC236}">
                <a16:creationId xmlns:a16="http://schemas.microsoft.com/office/drawing/2014/main" id="{7161B3BB-13A6-8F07-69F3-28C1C681F2FF}"/>
              </a:ext>
            </a:extLst>
          </p:cNvPr>
          <p:cNvSpPr>
            <a:spLocks noGrp="1"/>
          </p:cNvSpPr>
          <p:nvPr>
            <p:ph type="body" sz="quarter" idx="14" hasCustomPrompt="1"/>
          </p:nvPr>
        </p:nvSpPr>
        <p:spPr>
          <a:xfrm>
            <a:off x="1001105" y="1756180"/>
            <a:ext cx="10179513"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6" name="TextBox 15">
            <a:extLst>
              <a:ext uri="{FF2B5EF4-FFF2-40B4-BE49-F238E27FC236}">
                <a16:creationId xmlns:a16="http://schemas.microsoft.com/office/drawing/2014/main" id="{475C6AF3-6B1E-0375-7D2A-5FD1C92321F7}"/>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2" name="Text Placeholder 11">
            <a:extLst>
              <a:ext uri="{FF2B5EF4-FFF2-40B4-BE49-F238E27FC236}">
                <a16:creationId xmlns:a16="http://schemas.microsoft.com/office/drawing/2014/main" id="{A1FEAA9C-D9C5-C7E7-E834-0245869B2C7F}"/>
              </a:ext>
            </a:extLst>
          </p:cNvPr>
          <p:cNvSpPr>
            <a:spLocks noGrp="1"/>
          </p:cNvSpPr>
          <p:nvPr>
            <p:ph type="body" sz="quarter" idx="21" hasCustomPrompt="1"/>
          </p:nvPr>
        </p:nvSpPr>
        <p:spPr>
          <a:xfrm>
            <a:off x="413915" y="326028"/>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3" name="Text Placeholder 11">
            <a:extLst>
              <a:ext uri="{FF2B5EF4-FFF2-40B4-BE49-F238E27FC236}">
                <a16:creationId xmlns:a16="http://schemas.microsoft.com/office/drawing/2014/main" id="{AA7150EB-D92B-C450-9558-0D39CD35C849}"/>
              </a:ext>
            </a:extLst>
          </p:cNvPr>
          <p:cNvSpPr>
            <a:spLocks noGrp="1"/>
          </p:cNvSpPr>
          <p:nvPr>
            <p:ph type="body" sz="quarter" idx="22" hasCustomPrompt="1"/>
          </p:nvPr>
        </p:nvSpPr>
        <p:spPr>
          <a:xfrm>
            <a:off x="413915" y="833532"/>
            <a:ext cx="10766703"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Tree>
    <p:extLst>
      <p:ext uri="{BB962C8B-B14F-4D97-AF65-F5344CB8AC3E}">
        <p14:creationId xmlns:p14="http://schemas.microsoft.com/office/powerpoint/2010/main" val="3039355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Content - Tight Header">
    <p:bg>
      <p:bgPr>
        <a:solidFill>
          <a:schemeClr val="bg1"/>
        </a:solidFill>
        <a:effectLst/>
      </p:bgPr>
    </p:bg>
    <p:spTree>
      <p:nvGrpSpPr>
        <p:cNvPr id="1" name=""/>
        <p:cNvGrpSpPr/>
        <p:nvPr/>
      </p:nvGrpSpPr>
      <p:grpSpPr>
        <a:xfrm>
          <a:off x="0" y="0"/>
          <a:ext cx="0" cy="0"/>
          <a:chOff x="0" y="0"/>
          <a:chExt cx="0" cy="0"/>
        </a:xfrm>
      </p:grpSpPr>
      <p:sp>
        <p:nvSpPr>
          <p:cNvPr id="30" name="Text Placeholder 11">
            <a:extLst>
              <a:ext uri="{FF2B5EF4-FFF2-40B4-BE49-F238E27FC236}">
                <a16:creationId xmlns:a16="http://schemas.microsoft.com/office/drawing/2014/main" id="{609CABD5-CEF8-7D40-AB55-829D55FD314B}"/>
              </a:ext>
            </a:extLst>
          </p:cNvPr>
          <p:cNvSpPr>
            <a:spLocks noGrp="1"/>
          </p:cNvSpPr>
          <p:nvPr>
            <p:ph type="body" sz="quarter" idx="14" hasCustomPrompt="1"/>
          </p:nvPr>
        </p:nvSpPr>
        <p:spPr>
          <a:xfrm>
            <a:off x="1001105" y="1095780"/>
            <a:ext cx="10179513"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3" name="TextBox 12">
            <a:extLst>
              <a:ext uri="{FF2B5EF4-FFF2-40B4-BE49-F238E27FC236}">
                <a16:creationId xmlns:a16="http://schemas.microsoft.com/office/drawing/2014/main" id="{9931521C-CAF9-B57E-A59F-40B74F594929}"/>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2" name="Rectangle: Single Corner Rounded 1">
            <a:extLst>
              <a:ext uri="{FF2B5EF4-FFF2-40B4-BE49-F238E27FC236}">
                <a16:creationId xmlns:a16="http://schemas.microsoft.com/office/drawing/2014/main" id="{E24568D3-44DC-E35D-6A09-5B5154DCE05F}"/>
              </a:ext>
            </a:extLst>
          </p:cNvPr>
          <p:cNvSpPr/>
          <p:nvPr userDrawn="1"/>
        </p:nvSpPr>
        <p:spPr>
          <a:xfrm flipV="1">
            <a:off x="-5910" y="0"/>
            <a:ext cx="12197910" cy="823189"/>
          </a:xfrm>
          <a:prstGeom prst="round1Rect">
            <a:avLst>
              <a:gd name="adj" fmla="val 50000"/>
            </a:avLst>
          </a:prstGeom>
          <a:solidFill>
            <a:srgbClr val="060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11">
            <a:extLst>
              <a:ext uri="{FF2B5EF4-FFF2-40B4-BE49-F238E27FC236}">
                <a16:creationId xmlns:a16="http://schemas.microsoft.com/office/drawing/2014/main" id="{4E490143-9197-1E5C-A155-ABAF72B3B09A}"/>
              </a:ext>
            </a:extLst>
          </p:cNvPr>
          <p:cNvSpPr>
            <a:spLocks noGrp="1"/>
          </p:cNvSpPr>
          <p:nvPr>
            <p:ph type="body" sz="quarter" idx="21" hasCustomPrompt="1"/>
          </p:nvPr>
        </p:nvSpPr>
        <p:spPr>
          <a:xfrm>
            <a:off x="413915" y="163013"/>
            <a:ext cx="10766703" cy="497161"/>
          </a:xfrm>
          <a:prstGeom prst="rect">
            <a:avLst/>
          </a:prstGeom>
        </p:spPr>
        <p:txBody>
          <a:bodyPr>
            <a:noAutofit/>
          </a:bodyPr>
          <a:lstStyle>
            <a:lvl1pPr marL="0" indent="0">
              <a:lnSpc>
                <a:spcPct val="110000"/>
              </a:lnSpc>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Tree>
    <p:extLst>
      <p:ext uri="{BB962C8B-B14F-4D97-AF65-F5344CB8AC3E}">
        <p14:creationId xmlns:p14="http://schemas.microsoft.com/office/powerpoint/2010/main" val="25731546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e Chart &amp; Copy - Whit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060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10000"/>
              </a:lnSpc>
              <a:spcBef>
                <a:spcPts val="0"/>
              </a:spcBef>
              <a:spcAft>
                <a:spcPts val="600"/>
              </a:spcAft>
            </a:pPr>
            <a:endParaRPr lang="en-US">
              <a:latin typeface="Poppins" panose="00000500000000000000" pitchFamily="2" charset="0"/>
            </a:endParaRPr>
          </a:p>
        </p:txBody>
      </p:sp>
      <p:sp>
        <p:nvSpPr>
          <p:cNvPr id="16" name="Text Placeholder 11">
            <a:extLst>
              <a:ext uri="{FF2B5EF4-FFF2-40B4-BE49-F238E27FC236}">
                <a16:creationId xmlns:a16="http://schemas.microsoft.com/office/drawing/2014/main" id="{481C071C-5A64-4146-A308-DE2C7FB11B85}"/>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7" name="Text Placeholder 11">
            <a:extLst>
              <a:ext uri="{FF2B5EF4-FFF2-40B4-BE49-F238E27FC236}">
                <a16:creationId xmlns:a16="http://schemas.microsoft.com/office/drawing/2014/main" id="{460542D6-22F5-6141-8C6F-6937620487FD}"/>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2" name="TextBox 21">
            <a:extLst>
              <a:ext uri="{FF2B5EF4-FFF2-40B4-BE49-F238E27FC236}">
                <a16:creationId xmlns:a16="http://schemas.microsoft.com/office/drawing/2014/main" id="{EAD9D407-A97D-E17E-DBFA-25ABF15C9A31}"/>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DEF331A0-8630-D550-918D-B67681D6E481}"/>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2E1D5FB1-6523-35BC-D888-0047E262787E}"/>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3" name="Text Placeholder 11">
            <a:extLst>
              <a:ext uri="{FF2B5EF4-FFF2-40B4-BE49-F238E27FC236}">
                <a16:creationId xmlns:a16="http://schemas.microsoft.com/office/drawing/2014/main" id="{FBA357D1-B85B-5E43-48BE-75FF66F9019B}"/>
              </a:ext>
            </a:extLst>
          </p:cNvPr>
          <p:cNvSpPr>
            <a:spLocks noGrp="1"/>
          </p:cNvSpPr>
          <p:nvPr>
            <p:ph type="body" sz="quarter" idx="15"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3"/>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pic>
        <p:nvPicPr>
          <p:cNvPr id="2" name="Picture 1" descr="The Open University Logo">
            <a:extLst>
              <a:ext uri="{FF2B5EF4-FFF2-40B4-BE49-F238E27FC236}">
                <a16:creationId xmlns:a16="http://schemas.microsoft.com/office/drawing/2014/main" id="{6A75198C-6ADB-FB44-7D03-6F5213AC312E}"/>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192633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e Chart &amp; Copy - Blue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4C01CCF-0DB7-F246-ABF2-EC18516A0FBD}"/>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AE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Aft>
                <a:spcPts val="600"/>
              </a:spcAft>
            </a:pPr>
            <a:endParaRPr lang="en-US">
              <a:latin typeface="Poppins" panose="00000500000000000000" pitchFamily="2" charset="0"/>
            </a:endParaRPr>
          </a:p>
        </p:txBody>
      </p:sp>
      <p:sp>
        <p:nvSpPr>
          <p:cNvPr id="31" name="Text Placeholder 11">
            <a:extLst>
              <a:ext uri="{FF2B5EF4-FFF2-40B4-BE49-F238E27FC236}">
                <a16:creationId xmlns:a16="http://schemas.microsoft.com/office/drawing/2014/main" id="{441112C6-9F31-50D1-7D73-6298CB7F2E81}"/>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2" name="Text Placeholder 11">
            <a:extLst>
              <a:ext uri="{FF2B5EF4-FFF2-40B4-BE49-F238E27FC236}">
                <a16:creationId xmlns:a16="http://schemas.microsoft.com/office/drawing/2014/main" id="{C32AB5CB-C8A8-C7B0-84CC-CEA164037036}"/>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4" name="TextBox 13">
            <a:extLst>
              <a:ext uri="{FF2B5EF4-FFF2-40B4-BE49-F238E27FC236}">
                <a16:creationId xmlns:a16="http://schemas.microsoft.com/office/drawing/2014/main" id="{F8F44462-549C-8EC7-19AB-A506B51C3E6A}"/>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5" name="Text Placeholder 11">
            <a:extLst>
              <a:ext uri="{FF2B5EF4-FFF2-40B4-BE49-F238E27FC236}">
                <a16:creationId xmlns:a16="http://schemas.microsoft.com/office/drawing/2014/main" id="{EB2C4ECE-5A58-924D-D8E6-C4AE68AD8C78}"/>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6" name="Text Placeholder 11">
            <a:extLst>
              <a:ext uri="{FF2B5EF4-FFF2-40B4-BE49-F238E27FC236}">
                <a16:creationId xmlns:a16="http://schemas.microsoft.com/office/drawing/2014/main" id="{DDC83B33-527D-290B-B1B2-1DEADA31AE05}"/>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3" name="Text Placeholder 11">
            <a:extLst>
              <a:ext uri="{FF2B5EF4-FFF2-40B4-BE49-F238E27FC236}">
                <a16:creationId xmlns:a16="http://schemas.microsoft.com/office/drawing/2014/main" id="{5C71BB06-BC2B-503D-C100-C1D7CF6061BD}"/>
              </a:ext>
            </a:extLst>
          </p:cNvPr>
          <p:cNvSpPr>
            <a:spLocks noGrp="1"/>
          </p:cNvSpPr>
          <p:nvPr>
            <p:ph type="body" sz="quarter" idx="15"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pic>
        <p:nvPicPr>
          <p:cNvPr id="2" name="Picture 1" descr="The Open University Logo">
            <a:extLst>
              <a:ext uri="{FF2B5EF4-FFF2-40B4-BE49-F238E27FC236}">
                <a16:creationId xmlns:a16="http://schemas.microsoft.com/office/drawing/2014/main" id="{65EE5AA7-CE9F-6795-3587-5FECAE583054}"/>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9686853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e Chart &amp; Copy - Green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47B443-B36F-0143-9A72-596E9458A3DA}"/>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D1F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Poppins" panose="00000500000000000000" pitchFamily="2" charset="0"/>
            </a:endParaRPr>
          </a:p>
        </p:txBody>
      </p:sp>
      <p:sp>
        <p:nvSpPr>
          <p:cNvPr id="32" name="Text Placeholder 11">
            <a:extLst>
              <a:ext uri="{FF2B5EF4-FFF2-40B4-BE49-F238E27FC236}">
                <a16:creationId xmlns:a16="http://schemas.microsoft.com/office/drawing/2014/main" id="{F66FAE19-7B52-BB59-E57B-29D522C6BDE9}"/>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33" name="Text Placeholder 11">
            <a:extLst>
              <a:ext uri="{FF2B5EF4-FFF2-40B4-BE49-F238E27FC236}">
                <a16:creationId xmlns:a16="http://schemas.microsoft.com/office/drawing/2014/main" id="{F77B454A-E504-0EE7-A8CA-E5D9EEC2F495}"/>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37" name="TextBox 36">
            <a:extLst>
              <a:ext uri="{FF2B5EF4-FFF2-40B4-BE49-F238E27FC236}">
                <a16:creationId xmlns:a16="http://schemas.microsoft.com/office/drawing/2014/main" id="{C4228A78-C513-C604-6CB6-28BAE7604C73}"/>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21EAD907-96B1-968B-D6C2-A05E0A48B049}"/>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DA310DCE-936B-7A91-931F-F8940F242D38}"/>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3" name="Text Placeholder 11">
            <a:extLst>
              <a:ext uri="{FF2B5EF4-FFF2-40B4-BE49-F238E27FC236}">
                <a16:creationId xmlns:a16="http://schemas.microsoft.com/office/drawing/2014/main" id="{4C03919D-ED94-85DD-1324-53A7CAE381DD}"/>
              </a:ext>
            </a:extLst>
          </p:cNvPr>
          <p:cNvSpPr>
            <a:spLocks noGrp="1"/>
          </p:cNvSpPr>
          <p:nvPr>
            <p:ph type="body" sz="quarter" idx="15"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pic>
        <p:nvPicPr>
          <p:cNvPr id="2" name="Picture 1" descr="The Open University Logo">
            <a:extLst>
              <a:ext uri="{FF2B5EF4-FFF2-40B4-BE49-F238E27FC236}">
                <a16:creationId xmlns:a16="http://schemas.microsoft.com/office/drawing/2014/main" id="{87A5F3DD-B4AB-BD17-596F-E74A62BFB683}"/>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25946435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e Chart &amp; Copy - Pink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47B443-B36F-0143-9A72-596E9458A3DA}"/>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FFE8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Poppins" panose="00000500000000000000" pitchFamily="2" charset="0"/>
            </a:endParaRPr>
          </a:p>
        </p:txBody>
      </p:sp>
      <p:sp>
        <p:nvSpPr>
          <p:cNvPr id="25" name="Text Placeholder 11">
            <a:extLst>
              <a:ext uri="{FF2B5EF4-FFF2-40B4-BE49-F238E27FC236}">
                <a16:creationId xmlns:a16="http://schemas.microsoft.com/office/drawing/2014/main" id="{02A26A26-C4B5-4D8E-73A4-981818756D94}"/>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6" name="Text Placeholder 11">
            <a:extLst>
              <a:ext uri="{FF2B5EF4-FFF2-40B4-BE49-F238E27FC236}">
                <a16:creationId xmlns:a16="http://schemas.microsoft.com/office/drawing/2014/main" id="{F8328C9E-9DA1-DF63-59C8-5F540DB4BB7E}"/>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32" name="TextBox 31">
            <a:extLst>
              <a:ext uri="{FF2B5EF4-FFF2-40B4-BE49-F238E27FC236}">
                <a16:creationId xmlns:a16="http://schemas.microsoft.com/office/drawing/2014/main" id="{4E1A6B9E-E779-E0D7-BC86-EA660E984003}"/>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F46F34F4-9E99-01A0-2C06-1C0C5E776290}"/>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77341710-98F6-F41B-8C50-352203DF2B2A}"/>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3" name="Text Placeholder 11">
            <a:extLst>
              <a:ext uri="{FF2B5EF4-FFF2-40B4-BE49-F238E27FC236}">
                <a16:creationId xmlns:a16="http://schemas.microsoft.com/office/drawing/2014/main" id="{BC1EA7DC-B02A-FE29-687A-390579C75F8C}"/>
              </a:ext>
            </a:extLst>
          </p:cNvPr>
          <p:cNvSpPr>
            <a:spLocks noGrp="1"/>
          </p:cNvSpPr>
          <p:nvPr>
            <p:ph type="body" sz="quarter" idx="15"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pic>
        <p:nvPicPr>
          <p:cNvPr id="2" name="Picture 1" descr="The Open University Logo">
            <a:extLst>
              <a:ext uri="{FF2B5EF4-FFF2-40B4-BE49-F238E27FC236}">
                <a16:creationId xmlns:a16="http://schemas.microsoft.com/office/drawing/2014/main" id="{A412ECB0-A0F7-C3C3-CD7E-53BD50174983}"/>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40785534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e Chart &amp; Copy - Yellow Light Mode">
    <p:bg>
      <p:bgPr>
        <a:blipFill dpi="0" rotWithShape="1">
          <a:blip r:embed="rId2" cstate="screen">
            <a:alphaModFix amt="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47B443-B36F-0143-9A72-596E9458A3DA}"/>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prstGeom prst="rect">
            <a:avLst/>
          </a:prstGeom>
        </p:spPr>
      </p:pic>
      <p:sp>
        <p:nvSpPr>
          <p:cNvPr id="7" name="Round Single Corner of Rectangle 6">
            <a:extLst>
              <a:ext uri="{FF2B5EF4-FFF2-40B4-BE49-F238E27FC236}">
                <a16:creationId xmlns:a16="http://schemas.microsoft.com/office/drawing/2014/main" id="{CDACC711-C51A-FB4F-8AD7-5F9DB35F71F3}"/>
              </a:ext>
              <a:ext uri="{C183D7F6-B498-43B3-948B-1728B52AA6E4}">
                <adec:decorative xmlns:adec="http://schemas.microsoft.com/office/drawing/2017/decorative" val="1"/>
              </a:ext>
            </a:extLst>
          </p:cNvPr>
          <p:cNvSpPr/>
          <p:nvPr userDrawn="1"/>
        </p:nvSpPr>
        <p:spPr>
          <a:xfrm flipV="1">
            <a:off x="6096000" y="0"/>
            <a:ext cx="6096000" cy="6858000"/>
          </a:xfrm>
          <a:prstGeom prst="round1Rect">
            <a:avLst>
              <a:gd name="adj" fmla="val 20797"/>
            </a:avLst>
          </a:prstGeom>
          <a:solidFill>
            <a:srgbClr val="FFF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Poppins" panose="00000500000000000000" pitchFamily="2" charset="0"/>
            </a:endParaRPr>
          </a:p>
        </p:txBody>
      </p:sp>
      <p:sp>
        <p:nvSpPr>
          <p:cNvPr id="25" name="Text Placeholder 11">
            <a:extLst>
              <a:ext uri="{FF2B5EF4-FFF2-40B4-BE49-F238E27FC236}">
                <a16:creationId xmlns:a16="http://schemas.microsoft.com/office/drawing/2014/main" id="{AE055DE8-0C87-1B8E-B033-C6AACEF7E883}"/>
              </a:ext>
            </a:extLst>
          </p:cNvPr>
          <p:cNvSpPr>
            <a:spLocks noGrp="1"/>
          </p:cNvSpPr>
          <p:nvPr>
            <p:ph type="body" sz="quarter" idx="12" hasCustomPrompt="1"/>
          </p:nvPr>
        </p:nvSpPr>
        <p:spPr>
          <a:xfrm>
            <a:off x="1001105" y="1676668"/>
            <a:ext cx="4325807" cy="289311"/>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6" name="Text Placeholder 11">
            <a:extLst>
              <a:ext uri="{FF2B5EF4-FFF2-40B4-BE49-F238E27FC236}">
                <a16:creationId xmlns:a16="http://schemas.microsoft.com/office/drawing/2014/main" id="{A7B175B1-4990-DB78-B09A-5CABDC6E0946}"/>
              </a:ext>
            </a:extLst>
          </p:cNvPr>
          <p:cNvSpPr>
            <a:spLocks noGrp="1"/>
          </p:cNvSpPr>
          <p:nvPr>
            <p:ph type="body" sz="quarter" idx="14" hasCustomPrompt="1"/>
          </p:nvPr>
        </p:nvSpPr>
        <p:spPr>
          <a:xfrm>
            <a:off x="1001105" y="2093471"/>
            <a:ext cx="4325807" cy="49680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32" name="TextBox 31">
            <a:extLst>
              <a:ext uri="{FF2B5EF4-FFF2-40B4-BE49-F238E27FC236}">
                <a16:creationId xmlns:a16="http://schemas.microsoft.com/office/drawing/2014/main" id="{D5C357FA-846B-A0EC-644D-8C00E0D073E6}"/>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rgbClr val="060645"/>
                </a:solidFill>
                <a:latin typeface="Poppins" panose="00000500000000000000" pitchFamily="2" charset="0"/>
                <a:cs typeface="Poppins" panose="00000500000000000000" pitchFamily="2" charset="0"/>
              </a:rPr>
              <a:t>‹#›</a:t>
            </a:fld>
            <a:endParaRPr lang="en-GB" sz="1500">
              <a:solidFill>
                <a:srgbClr val="060645"/>
              </a:solidFill>
              <a:latin typeface="Poppins" panose="00000500000000000000" pitchFamily="2" charset="0"/>
              <a:cs typeface="Poppins" panose="00000500000000000000" pitchFamily="2" charset="0"/>
            </a:endParaRPr>
          </a:p>
        </p:txBody>
      </p:sp>
      <p:sp>
        <p:nvSpPr>
          <p:cNvPr id="12" name="Text Placeholder 11">
            <a:extLst>
              <a:ext uri="{FF2B5EF4-FFF2-40B4-BE49-F238E27FC236}">
                <a16:creationId xmlns:a16="http://schemas.microsoft.com/office/drawing/2014/main" id="{091828A5-E0F9-F12F-D6E9-03BB177B08C8}"/>
              </a:ext>
            </a:extLst>
          </p:cNvPr>
          <p:cNvSpPr>
            <a:spLocks noGrp="1"/>
          </p:cNvSpPr>
          <p:nvPr>
            <p:ph type="body" sz="quarter" idx="21" hasCustomPrompt="1"/>
          </p:nvPr>
        </p:nvSpPr>
        <p:spPr>
          <a:xfrm>
            <a:off x="413915" y="404664"/>
            <a:ext cx="4912997"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3" name="Text Placeholder 11">
            <a:extLst>
              <a:ext uri="{FF2B5EF4-FFF2-40B4-BE49-F238E27FC236}">
                <a16:creationId xmlns:a16="http://schemas.microsoft.com/office/drawing/2014/main" id="{19CF92BA-CA8F-0DC8-7240-3FE5CDE3317F}"/>
              </a:ext>
            </a:extLst>
          </p:cNvPr>
          <p:cNvSpPr>
            <a:spLocks noGrp="1"/>
          </p:cNvSpPr>
          <p:nvPr>
            <p:ph type="body" sz="quarter" idx="22" hasCustomPrompt="1"/>
          </p:nvPr>
        </p:nvSpPr>
        <p:spPr>
          <a:xfrm>
            <a:off x="413915" y="912168"/>
            <a:ext cx="4912997"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3" name="Text Placeholder 11">
            <a:extLst>
              <a:ext uri="{FF2B5EF4-FFF2-40B4-BE49-F238E27FC236}">
                <a16:creationId xmlns:a16="http://schemas.microsoft.com/office/drawing/2014/main" id="{0FC3A49A-8F27-4ABD-3E82-D19FBB8B20B8}"/>
              </a:ext>
            </a:extLst>
          </p:cNvPr>
          <p:cNvSpPr>
            <a:spLocks noGrp="1"/>
          </p:cNvSpPr>
          <p:nvPr>
            <p:ph type="body" sz="quarter" idx="15" hasCustomPrompt="1"/>
          </p:nvPr>
        </p:nvSpPr>
        <p:spPr>
          <a:xfrm>
            <a:off x="1001105" y="2668674"/>
            <a:ext cx="4325807" cy="3041010"/>
          </a:xfrm>
          <a:prstGeom prst="rect">
            <a:avLst/>
          </a:prstGeom>
        </p:spPr>
        <p:txBody>
          <a:bodyPr>
            <a:noAutofit/>
          </a:bodyPr>
          <a:lstStyle>
            <a:lvl1pPr marL="285750" indent="-285750">
              <a:lnSpc>
                <a:spcPct val="110000"/>
              </a:lnSpc>
              <a:spcBef>
                <a:spcPts val="0"/>
              </a:spcBef>
              <a:spcAft>
                <a:spcPts val="600"/>
              </a:spcAft>
              <a:buFontTx/>
              <a:buBlip>
                <a:blip r:embed="rId4"/>
              </a:buBlip>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pic>
        <p:nvPicPr>
          <p:cNvPr id="2" name="Picture 1" descr="The Open University Logo">
            <a:extLst>
              <a:ext uri="{FF2B5EF4-FFF2-40B4-BE49-F238E27FC236}">
                <a16:creationId xmlns:a16="http://schemas.microsoft.com/office/drawing/2014/main" id="{A1EF4921-C4EA-38D0-FDB1-827E4E6B7F75}"/>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4605756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mp; Media - Blue">
    <p:bg>
      <p:bgPr>
        <a:blipFill dpi="0" rotWithShape="1">
          <a:blip r:embed="rId2" cstate="screen">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4" name="Text Placeholder 11">
            <a:extLst>
              <a:ext uri="{FF2B5EF4-FFF2-40B4-BE49-F238E27FC236}">
                <a16:creationId xmlns:a16="http://schemas.microsoft.com/office/drawing/2014/main" id="{9A20ABB2-4946-8543-8051-832C526BDE70}"/>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5" name="Text Placeholder 11">
            <a:extLst>
              <a:ext uri="{FF2B5EF4-FFF2-40B4-BE49-F238E27FC236}">
                <a16:creationId xmlns:a16="http://schemas.microsoft.com/office/drawing/2014/main" id="{05F2301F-306F-F745-8E98-23873CA63381}"/>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7" name="Text Placeholder 11">
            <a:extLst>
              <a:ext uri="{FF2B5EF4-FFF2-40B4-BE49-F238E27FC236}">
                <a16:creationId xmlns:a16="http://schemas.microsoft.com/office/drawing/2014/main" id="{C560DF7B-AF74-3B4B-9618-C8D97385E9C0}"/>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116DB742-7748-6B47-8825-E1F742F7A393}"/>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9" name="Text Placeholder 11">
            <a:extLst>
              <a:ext uri="{FF2B5EF4-FFF2-40B4-BE49-F238E27FC236}">
                <a16:creationId xmlns:a16="http://schemas.microsoft.com/office/drawing/2014/main" id="{4D9318EE-FBC8-5864-3CD0-AE0098E538F7}"/>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20" name="Text Placeholder 11">
            <a:extLst>
              <a:ext uri="{FF2B5EF4-FFF2-40B4-BE49-F238E27FC236}">
                <a16:creationId xmlns:a16="http://schemas.microsoft.com/office/drawing/2014/main" id="{E84F7B52-8D5A-AF1A-29EE-E205DB0920A2}"/>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3" name="Content Placeholder 3">
            <a:extLst>
              <a:ext uri="{FF2B5EF4-FFF2-40B4-BE49-F238E27FC236}">
                <a16:creationId xmlns:a16="http://schemas.microsoft.com/office/drawing/2014/main" id="{7D29F004-17E9-56AE-60BE-6AF7E9D45C7F}"/>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3">
            <a:extLst>
              <a:ext uri="{FF2B5EF4-FFF2-40B4-BE49-F238E27FC236}">
                <a16:creationId xmlns:a16="http://schemas.microsoft.com/office/drawing/2014/main" id="{EEA18CF2-7030-5F92-17DA-C816F4E6622B}"/>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 name="Picture 1">
            <a:extLst>
              <a:ext uri="{FF2B5EF4-FFF2-40B4-BE49-F238E27FC236}">
                <a16:creationId xmlns:a16="http://schemas.microsoft.com/office/drawing/2014/main" id="{DEA096BC-E124-A3C8-7101-B7F957B017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6" name="TextBox 5">
            <a:extLst>
              <a:ext uri="{FF2B5EF4-FFF2-40B4-BE49-F238E27FC236}">
                <a16:creationId xmlns:a16="http://schemas.microsoft.com/office/drawing/2014/main" id="{23F19E9F-F344-6302-5340-E96D54FF2151}"/>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pic>
        <p:nvPicPr>
          <p:cNvPr id="4" name="Picture 3" descr="The Open University Logo">
            <a:extLst>
              <a:ext uri="{FF2B5EF4-FFF2-40B4-BE49-F238E27FC236}">
                <a16:creationId xmlns:a16="http://schemas.microsoft.com/office/drawing/2014/main" id="{38D216E0-7352-C52F-6A35-B80CBA184970}"/>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1236022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mp; Media - Green">
    <p:bg>
      <p:bgPr>
        <a:blipFill dpi="0" rotWithShape="1">
          <a:blip r:embed="rId2" cstate="screen">
            <a:alphaModFix amt="66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id="{C2A4FC37-64F1-B22C-8E38-7A3C90DBFD8E}"/>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0ABC2298-01AB-ED2E-6E05-CA32FACF9EBE}"/>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0" name="Text Placeholder 11">
            <a:extLst>
              <a:ext uri="{FF2B5EF4-FFF2-40B4-BE49-F238E27FC236}">
                <a16:creationId xmlns:a16="http://schemas.microsoft.com/office/drawing/2014/main" id="{8FAAEB2F-DEF2-71DD-AF98-C0A446D1229F}"/>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1" name="Text Placeholder 11">
            <a:extLst>
              <a:ext uri="{FF2B5EF4-FFF2-40B4-BE49-F238E27FC236}">
                <a16:creationId xmlns:a16="http://schemas.microsoft.com/office/drawing/2014/main" id="{8EA9D7F9-BC14-C206-DFF8-5ABCD5E6E7A5}"/>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3" name="Text Placeholder 11">
            <a:extLst>
              <a:ext uri="{FF2B5EF4-FFF2-40B4-BE49-F238E27FC236}">
                <a16:creationId xmlns:a16="http://schemas.microsoft.com/office/drawing/2014/main" id="{1C2A8E84-605E-EB25-4A36-3D3984B92A31}"/>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4" name="Text Placeholder 11">
            <a:extLst>
              <a:ext uri="{FF2B5EF4-FFF2-40B4-BE49-F238E27FC236}">
                <a16:creationId xmlns:a16="http://schemas.microsoft.com/office/drawing/2014/main" id="{96C642D6-66F1-8A0A-CDDC-2EBC92AF862D}"/>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Content Placeholder 3">
            <a:extLst>
              <a:ext uri="{FF2B5EF4-FFF2-40B4-BE49-F238E27FC236}">
                <a16:creationId xmlns:a16="http://schemas.microsoft.com/office/drawing/2014/main" id="{CA09EE3C-F0CF-8B96-88AA-6DE36F7A6CBC}"/>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9391E2F5-B870-1650-36DA-566F186BE6B9}"/>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FF3714E0-498A-B29B-94FB-DA93A6A9662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6" name="TextBox 5">
            <a:extLst>
              <a:ext uri="{FF2B5EF4-FFF2-40B4-BE49-F238E27FC236}">
                <a16:creationId xmlns:a16="http://schemas.microsoft.com/office/drawing/2014/main" id="{79E8BF09-B464-A1E1-02C2-01D09400BA77}"/>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pic>
        <p:nvPicPr>
          <p:cNvPr id="4" name="Picture 3" descr="The Open University Logo">
            <a:extLst>
              <a:ext uri="{FF2B5EF4-FFF2-40B4-BE49-F238E27FC236}">
                <a16:creationId xmlns:a16="http://schemas.microsoft.com/office/drawing/2014/main" id="{1EB04BC9-BBC1-9452-43AC-4FD759F04F16}"/>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7273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spTree>
      <p:nvGrpSpPr>
        <p:cNvPr id="1" name=""/>
        <p:cNvGrpSpPr/>
        <p:nvPr/>
      </p:nvGrpSpPr>
      <p:grpSpPr>
        <a:xfrm>
          <a:off x="0" y="0"/>
          <a:ext cx="0" cy="0"/>
          <a:chOff x="0" y="0"/>
          <a:chExt cx="0" cy="0"/>
        </a:xfrm>
      </p:grpSpPr>
      <p:sp>
        <p:nvSpPr>
          <p:cNvPr id="9" name="Text Placeholder 11">
            <a:extLst>
              <a:ext uri="{FF2B5EF4-FFF2-40B4-BE49-F238E27FC236}">
                <a16:creationId xmlns:a16="http://schemas.microsoft.com/office/drawing/2014/main" id="{E28EB488-1C80-0E67-1A53-022688EC4609}"/>
              </a:ext>
            </a:extLst>
          </p:cNvPr>
          <p:cNvSpPr>
            <a:spLocks noGrp="1"/>
          </p:cNvSpPr>
          <p:nvPr>
            <p:ph type="body" sz="quarter" idx="11" hasCustomPrompt="1"/>
          </p:nvPr>
        </p:nvSpPr>
        <p:spPr>
          <a:xfrm>
            <a:off x="408207" y="559121"/>
            <a:ext cx="10740439" cy="1800200"/>
          </a:xfr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Front Cover Title Goes Here</a:t>
            </a:r>
          </a:p>
        </p:txBody>
      </p:sp>
      <p:sp>
        <p:nvSpPr>
          <p:cNvPr id="2" name="Text Placeholder 11">
            <a:extLst>
              <a:ext uri="{FF2B5EF4-FFF2-40B4-BE49-F238E27FC236}">
                <a16:creationId xmlns:a16="http://schemas.microsoft.com/office/drawing/2014/main" id="{ACA2EAA2-94E2-6FA0-C059-2C890F869226}"/>
              </a:ext>
            </a:extLst>
          </p:cNvPr>
          <p:cNvSpPr>
            <a:spLocks noGrp="1"/>
          </p:cNvSpPr>
          <p:nvPr>
            <p:ph type="body" sz="quarter" idx="13" hasCustomPrompt="1"/>
          </p:nvPr>
        </p:nvSpPr>
        <p:spPr>
          <a:xfrm>
            <a:off x="408208" y="3846892"/>
            <a:ext cx="5557584" cy="347039"/>
          </a:xfrm>
        </p:spPr>
        <p:txBody>
          <a:bodyPr>
            <a:noAutofit/>
          </a:bodyPr>
          <a:lstStyle>
            <a:lvl1pPr marL="0" indent="0">
              <a:lnSpc>
                <a:spcPct val="110000"/>
              </a:lnSpc>
              <a:spcBef>
                <a:spcPts val="0"/>
              </a:spcBef>
              <a:buNone/>
              <a:defRPr sz="1600" b="1"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Presenters name</a:t>
            </a:r>
          </a:p>
        </p:txBody>
      </p:sp>
      <p:sp>
        <p:nvSpPr>
          <p:cNvPr id="3" name="Text Placeholder 11">
            <a:extLst>
              <a:ext uri="{FF2B5EF4-FFF2-40B4-BE49-F238E27FC236}">
                <a16:creationId xmlns:a16="http://schemas.microsoft.com/office/drawing/2014/main" id="{96034E2F-27F1-1CF2-367B-4204B15ECE78}"/>
              </a:ext>
            </a:extLst>
          </p:cNvPr>
          <p:cNvSpPr>
            <a:spLocks noGrp="1"/>
          </p:cNvSpPr>
          <p:nvPr>
            <p:ph type="body" sz="quarter" idx="14" hasCustomPrompt="1"/>
          </p:nvPr>
        </p:nvSpPr>
        <p:spPr>
          <a:xfrm>
            <a:off x="408208" y="4198584"/>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Department name</a:t>
            </a:r>
          </a:p>
        </p:txBody>
      </p:sp>
      <p:sp>
        <p:nvSpPr>
          <p:cNvPr id="4" name="Text Placeholder 11">
            <a:extLst>
              <a:ext uri="{FF2B5EF4-FFF2-40B4-BE49-F238E27FC236}">
                <a16:creationId xmlns:a16="http://schemas.microsoft.com/office/drawing/2014/main" id="{1276E79C-EF9C-9014-0C08-C31EE127DC52}"/>
              </a:ext>
            </a:extLst>
          </p:cNvPr>
          <p:cNvSpPr>
            <a:spLocks noGrp="1"/>
          </p:cNvSpPr>
          <p:nvPr>
            <p:ph type="body" sz="quarter" idx="15" hasCustomPrompt="1"/>
          </p:nvPr>
        </p:nvSpPr>
        <p:spPr>
          <a:xfrm>
            <a:off x="408208" y="4545623"/>
            <a:ext cx="5557584" cy="347039"/>
          </a:xfrm>
        </p:spPr>
        <p:txBody>
          <a:bodyPr>
            <a:noAutofit/>
          </a:bodyPr>
          <a:lstStyle>
            <a:lvl1pPr marL="0" indent="0">
              <a:lnSpc>
                <a:spcPct val="110000"/>
              </a:lnSpc>
              <a:spcBef>
                <a:spcPts val="0"/>
              </a:spcBef>
              <a:buNone/>
              <a:defRPr sz="16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Date</a:t>
            </a:r>
          </a:p>
        </p:txBody>
      </p:sp>
      <p:sp>
        <p:nvSpPr>
          <p:cNvPr id="5" name="Text Placeholder 11">
            <a:extLst>
              <a:ext uri="{FF2B5EF4-FFF2-40B4-BE49-F238E27FC236}">
                <a16:creationId xmlns:a16="http://schemas.microsoft.com/office/drawing/2014/main" id="{98D122DE-5974-E6F7-5A07-1674D7445444}"/>
              </a:ext>
            </a:extLst>
          </p:cNvPr>
          <p:cNvSpPr>
            <a:spLocks noGrp="1"/>
          </p:cNvSpPr>
          <p:nvPr>
            <p:ph type="body" sz="quarter" idx="16" hasCustomPrompt="1"/>
          </p:nvPr>
        </p:nvSpPr>
        <p:spPr>
          <a:xfrm>
            <a:off x="408208" y="2431330"/>
            <a:ext cx="10740438" cy="1305402"/>
          </a:xfrm>
        </p:spPr>
        <p:txBody>
          <a:bodyPr>
            <a:noAutofit/>
          </a:bodyPr>
          <a:lstStyle>
            <a:lvl1pPr marL="0" indent="0">
              <a:lnSpc>
                <a:spcPct val="110000"/>
              </a:lnSpc>
              <a:spcBef>
                <a:spcPts val="0"/>
              </a:spcBef>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a:t>
            </a:r>
          </a:p>
        </p:txBody>
      </p:sp>
      <p:pic>
        <p:nvPicPr>
          <p:cNvPr id="6" name="Picture 5" descr="The Open University Logo">
            <a:extLst>
              <a:ext uri="{FF2B5EF4-FFF2-40B4-BE49-F238E27FC236}">
                <a16:creationId xmlns:a16="http://schemas.microsoft.com/office/drawing/2014/main" id="{21830BFA-19EA-B404-F805-72BD114E6B2B}"/>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33572059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mp; Media - Pink">
    <p:bg>
      <p:bgPr>
        <a:blipFill dpi="0" rotWithShape="1">
          <a:blip r:embed="rId2" cstate="screen">
            <a:alphaModFix amt="5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id="{DDA1F39E-370E-9BF5-101D-A0A5D784F8FC}"/>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DFB8AF0D-6CCE-C411-DB47-6E723C872006}"/>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0" name="Text Placeholder 11">
            <a:extLst>
              <a:ext uri="{FF2B5EF4-FFF2-40B4-BE49-F238E27FC236}">
                <a16:creationId xmlns:a16="http://schemas.microsoft.com/office/drawing/2014/main" id="{77B68DC7-43A5-C3AB-0F02-A24CE21AC048}"/>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1" name="Text Placeholder 11">
            <a:extLst>
              <a:ext uri="{FF2B5EF4-FFF2-40B4-BE49-F238E27FC236}">
                <a16:creationId xmlns:a16="http://schemas.microsoft.com/office/drawing/2014/main" id="{998BAA85-672C-2406-1402-92D7361EB722}"/>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13" name="Text Placeholder 11">
            <a:extLst>
              <a:ext uri="{FF2B5EF4-FFF2-40B4-BE49-F238E27FC236}">
                <a16:creationId xmlns:a16="http://schemas.microsoft.com/office/drawing/2014/main" id="{4114C635-6BF1-6FFE-A4DB-8BB78F696D88}"/>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4" name="Text Placeholder 11">
            <a:extLst>
              <a:ext uri="{FF2B5EF4-FFF2-40B4-BE49-F238E27FC236}">
                <a16:creationId xmlns:a16="http://schemas.microsoft.com/office/drawing/2014/main" id="{FC530D6A-EBB8-CD26-B104-C0F70BBC946E}"/>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Content Placeholder 3">
            <a:extLst>
              <a:ext uri="{FF2B5EF4-FFF2-40B4-BE49-F238E27FC236}">
                <a16:creationId xmlns:a16="http://schemas.microsoft.com/office/drawing/2014/main" id="{3E24F392-DCB7-9BFE-802F-2C3A475EA0F3}"/>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C48C1F3A-E328-D7D8-0A81-F997F4F944DC}"/>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3"/>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B15771C0-93BA-5ADF-64A4-2A43F86D54F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6" name="TextBox 5">
            <a:extLst>
              <a:ext uri="{FF2B5EF4-FFF2-40B4-BE49-F238E27FC236}">
                <a16:creationId xmlns:a16="http://schemas.microsoft.com/office/drawing/2014/main" id="{7EBDBA90-2059-F1EB-DC4D-1F490EC5C85F}"/>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pic>
        <p:nvPicPr>
          <p:cNvPr id="4" name="Picture 3" descr="The Open University Logo">
            <a:extLst>
              <a:ext uri="{FF2B5EF4-FFF2-40B4-BE49-F238E27FC236}">
                <a16:creationId xmlns:a16="http://schemas.microsoft.com/office/drawing/2014/main" id="{DBE218AA-1FFB-BE5D-8642-2B04DCCE99A0}"/>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219773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mp; Media - Yellow">
    <p:bg>
      <p:bgPr>
        <a:blipFill dpi="0" rotWithShape="1">
          <a:blip r:embed="rId2" cstate="screen">
            <a:alphaModFix amt="28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8EEEF07-1889-D507-89A8-BB2EE63EB0BD}"/>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17" name="Text Placeholder 11">
            <a:extLst>
              <a:ext uri="{FF2B5EF4-FFF2-40B4-BE49-F238E27FC236}">
                <a16:creationId xmlns:a16="http://schemas.microsoft.com/office/drawing/2014/main" id="{8BEC0FC6-0311-3559-C180-50FE399D9CC5}"/>
              </a:ext>
            </a:extLst>
          </p:cNvPr>
          <p:cNvSpPr>
            <a:spLocks noGrp="1"/>
          </p:cNvSpPr>
          <p:nvPr>
            <p:ph type="body" sz="quarter" idx="12" hasCustomPrompt="1"/>
          </p:nvPr>
        </p:nvSpPr>
        <p:spPr>
          <a:xfrm>
            <a:off x="1001105"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18" name="Text Placeholder 11">
            <a:extLst>
              <a:ext uri="{FF2B5EF4-FFF2-40B4-BE49-F238E27FC236}">
                <a16:creationId xmlns:a16="http://schemas.microsoft.com/office/drawing/2014/main" id="{D1F924AA-0E70-3369-B99A-AAFFD470F461}"/>
              </a:ext>
            </a:extLst>
          </p:cNvPr>
          <p:cNvSpPr>
            <a:spLocks noGrp="1"/>
          </p:cNvSpPr>
          <p:nvPr>
            <p:ph type="body" sz="quarter" idx="14" hasCustomPrompt="1"/>
          </p:nvPr>
        </p:nvSpPr>
        <p:spPr>
          <a:xfrm>
            <a:off x="1001105"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0" name="Text Placeholder 11">
            <a:extLst>
              <a:ext uri="{FF2B5EF4-FFF2-40B4-BE49-F238E27FC236}">
                <a16:creationId xmlns:a16="http://schemas.microsoft.com/office/drawing/2014/main" id="{F87F5EB3-C62D-D57D-1AAE-737B9D43A07A}"/>
              </a:ext>
            </a:extLst>
          </p:cNvPr>
          <p:cNvSpPr>
            <a:spLocks noGrp="1"/>
          </p:cNvSpPr>
          <p:nvPr>
            <p:ph type="body" sz="quarter" idx="19" hasCustomPrompt="1"/>
          </p:nvPr>
        </p:nvSpPr>
        <p:spPr>
          <a:xfrm>
            <a:off x="6288724" y="1676669"/>
            <a:ext cx="4128571" cy="276120"/>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800" b="1"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Section title</a:t>
            </a:r>
          </a:p>
        </p:txBody>
      </p:sp>
      <p:sp>
        <p:nvSpPr>
          <p:cNvPr id="21" name="Text Placeholder 11">
            <a:extLst>
              <a:ext uri="{FF2B5EF4-FFF2-40B4-BE49-F238E27FC236}">
                <a16:creationId xmlns:a16="http://schemas.microsoft.com/office/drawing/2014/main" id="{1FD2D1B6-81BB-517B-130B-5D9202C4FAAB}"/>
              </a:ext>
            </a:extLst>
          </p:cNvPr>
          <p:cNvSpPr>
            <a:spLocks noGrp="1"/>
          </p:cNvSpPr>
          <p:nvPr>
            <p:ph type="body" sz="quarter" idx="20" hasCustomPrompt="1"/>
          </p:nvPr>
        </p:nvSpPr>
        <p:spPr>
          <a:xfrm>
            <a:off x="6288724" y="2093471"/>
            <a:ext cx="4922617" cy="474148"/>
          </a:xfrm>
          <a:prstGeom prst="rect">
            <a:avLst/>
          </a:prstGeom>
        </p:spPr>
        <p:txBody>
          <a:bodyPr>
            <a:noAutofit/>
          </a:bodyPr>
          <a:lstStyle>
            <a:lvl1pPr marL="0" indent="0">
              <a:lnSpc>
                <a:spcPct val="110000"/>
              </a:lnSpc>
              <a:spcBef>
                <a:spcPts val="0"/>
              </a:spcBef>
              <a:spcAft>
                <a:spcPts val="600"/>
              </a:spcAft>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Body copy goes here.</a:t>
            </a:r>
          </a:p>
        </p:txBody>
      </p:sp>
      <p:sp>
        <p:nvSpPr>
          <p:cNvPr id="25" name="TextBox 24">
            <a:extLst>
              <a:ext uri="{FF2B5EF4-FFF2-40B4-BE49-F238E27FC236}">
                <a16:creationId xmlns:a16="http://schemas.microsoft.com/office/drawing/2014/main" id="{2DFA7EF7-2594-397E-B832-BCDBA1E05203}"/>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3" name="Text Placeholder 11">
            <a:extLst>
              <a:ext uri="{FF2B5EF4-FFF2-40B4-BE49-F238E27FC236}">
                <a16:creationId xmlns:a16="http://schemas.microsoft.com/office/drawing/2014/main" id="{C2BD26A5-F2B2-8F17-EF04-893F3851265E}"/>
              </a:ext>
            </a:extLst>
          </p:cNvPr>
          <p:cNvSpPr>
            <a:spLocks noGrp="1"/>
          </p:cNvSpPr>
          <p:nvPr>
            <p:ph type="body" sz="quarter" idx="21" hasCustomPrompt="1"/>
          </p:nvPr>
        </p:nvSpPr>
        <p:spPr>
          <a:xfrm>
            <a:off x="413915" y="404664"/>
            <a:ext cx="10797426"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Page Title</a:t>
            </a:r>
          </a:p>
        </p:txBody>
      </p:sp>
      <p:sp>
        <p:nvSpPr>
          <p:cNvPr id="14" name="Text Placeholder 11">
            <a:extLst>
              <a:ext uri="{FF2B5EF4-FFF2-40B4-BE49-F238E27FC236}">
                <a16:creationId xmlns:a16="http://schemas.microsoft.com/office/drawing/2014/main" id="{FA620FFB-407F-A512-2C9D-569EEBC1E883}"/>
              </a:ext>
            </a:extLst>
          </p:cNvPr>
          <p:cNvSpPr>
            <a:spLocks noGrp="1"/>
          </p:cNvSpPr>
          <p:nvPr>
            <p:ph type="body" sz="quarter" idx="22" hasCustomPrompt="1"/>
          </p:nvPr>
        </p:nvSpPr>
        <p:spPr>
          <a:xfrm>
            <a:off x="413915" y="912168"/>
            <a:ext cx="10797426" cy="289311"/>
          </a:xfrm>
          <a:prstGeom prst="rect">
            <a:avLst/>
          </a:prstGeom>
        </p:spPr>
        <p:txBody>
          <a:bodyPr>
            <a:noAutofit/>
          </a:bodyPr>
          <a:lstStyle>
            <a:lvl1pPr marL="0" indent="0">
              <a:lnSpc>
                <a:spcPct val="110000"/>
              </a:lnSpc>
              <a:buFont typeface="Arial" panose="020B0604020202020204" pitchFamily="34" charset="0"/>
              <a:buNone/>
              <a:defRPr sz="20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header</a:t>
            </a:r>
          </a:p>
        </p:txBody>
      </p:sp>
      <p:sp>
        <p:nvSpPr>
          <p:cNvPr id="2" name="Content Placeholder 3">
            <a:extLst>
              <a:ext uri="{FF2B5EF4-FFF2-40B4-BE49-F238E27FC236}">
                <a16:creationId xmlns:a16="http://schemas.microsoft.com/office/drawing/2014/main" id="{3F65C4A6-90EE-54F5-1CA2-BBB24F562C52}"/>
              </a:ext>
            </a:extLst>
          </p:cNvPr>
          <p:cNvSpPr>
            <a:spLocks noGrp="1"/>
          </p:cNvSpPr>
          <p:nvPr>
            <p:ph sz="half" idx="2"/>
          </p:nvPr>
        </p:nvSpPr>
        <p:spPr>
          <a:xfrm>
            <a:off x="1001105"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4"/>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801F7FFA-E94E-A280-B1B5-ACAC603AC4BB}"/>
              </a:ext>
            </a:extLst>
          </p:cNvPr>
          <p:cNvSpPr>
            <a:spLocks noGrp="1"/>
          </p:cNvSpPr>
          <p:nvPr>
            <p:ph sz="half" idx="18"/>
          </p:nvPr>
        </p:nvSpPr>
        <p:spPr>
          <a:xfrm>
            <a:off x="6288724" y="2642305"/>
            <a:ext cx="4922617" cy="3072695"/>
          </a:xfrm>
          <a:prstGeom prst="rect">
            <a:avLst/>
          </a:prstGeom>
        </p:spPr>
        <p:txBody>
          <a:bodyPr>
            <a:noAutofit/>
          </a:bodyPr>
          <a:lstStyle>
            <a:lvl1pPr marL="228600" indent="-228600">
              <a:lnSpc>
                <a:spcPct val="110000"/>
              </a:lnSpc>
              <a:spcBef>
                <a:spcPts val="0"/>
              </a:spcBef>
              <a:spcAft>
                <a:spcPts val="600"/>
              </a:spcAft>
              <a:buFontTx/>
              <a:buBlip>
                <a:blip r:embed="rId4"/>
              </a:buBlip>
              <a:defRPr sz="1500">
                <a:solidFill>
                  <a:srgbClr val="060645"/>
                </a:solidFill>
                <a:latin typeface="Poppins" panose="00000500000000000000" pitchFamily="2" charset="0"/>
                <a:cs typeface="Poppins" panose="00000500000000000000" pitchFamily="2" charset="0"/>
              </a:defRPr>
            </a:lvl1pPr>
            <a:lvl2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2pPr>
            <a:lvl3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3pPr>
            <a:lvl4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4pPr>
            <a:lvl5pPr>
              <a:lnSpc>
                <a:spcPct val="110000"/>
              </a:lnSpc>
              <a:spcBef>
                <a:spcPts val="0"/>
              </a:spcBef>
              <a:spcAft>
                <a:spcPts val="600"/>
              </a:spcAft>
              <a:defRPr sz="1500">
                <a:solidFill>
                  <a:srgbClr val="060645"/>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descr="The Open University Logo">
            <a:extLst>
              <a:ext uri="{FF2B5EF4-FFF2-40B4-BE49-F238E27FC236}">
                <a16:creationId xmlns:a16="http://schemas.microsoft.com/office/drawing/2014/main" id="{5E1AC07D-4E2F-CEA1-4D8E-FFA7745DD919}"/>
              </a:ext>
              <a:ext uri="{C183D7F6-B498-43B3-948B-1728B52AA6E4}">
                <adec:decorative xmlns:adec="http://schemas.microsoft.com/office/drawing/2017/decorative" val="0"/>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442978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1">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D467C06D-0BA0-E66A-1254-70AFC158713D}"/>
              </a:ext>
            </a:extLst>
          </p:cNvPr>
          <p:cNvSpPr>
            <a:spLocks noGrp="1"/>
          </p:cNvSpPr>
          <p:nvPr>
            <p:ph type="body" sz="quarter" idx="10" hasCustomPrompt="1"/>
          </p:nvPr>
        </p:nvSpPr>
        <p:spPr>
          <a:xfrm>
            <a:off x="340167" y="3124517"/>
            <a:ext cx="7500938" cy="608965"/>
          </a:xfrm>
          <a:prstGeom prst="rect">
            <a:avLst/>
          </a:prstGeom>
        </p:spPr>
        <p:txBody>
          <a:bodyPr/>
          <a:lstStyle>
            <a:lvl1pPr marL="0" indent="0">
              <a:buNone/>
              <a:defRPr sz="4400" b="1">
                <a:solidFill>
                  <a:schemeClr val="bg1"/>
                </a:solidFill>
                <a:latin typeface="Poppins SemiBold" panose="00000700000000000000" pitchFamily="50" charset="0"/>
                <a:cs typeface="Poppins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GB"/>
              <a:t>Type your message here</a:t>
            </a:r>
          </a:p>
        </p:txBody>
      </p:sp>
      <p:pic>
        <p:nvPicPr>
          <p:cNvPr id="2" name="Picture 1" descr="The Open University Logo">
            <a:extLst>
              <a:ext uri="{FF2B5EF4-FFF2-40B4-BE49-F238E27FC236}">
                <a16:creationId xmlns:a16="http://schemas.microsoft.com/office/drawing/2014/main" id="{98F1B169-2DA1-B49F-3EA1-DD312E568D4C}"/>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69675" y="5829301"/>
            <a:ext cx="1709992" cy="584196"/>
          </a:xfrm>
          <a:prstGeom prst="rect">
            <a:avLst/>
          </a:prstGeom>
        </p:spPr>
      </p:pic>
    </p:spTree>
    <p:extLst>
      <p:ext uri="{BB962C8B-B14F-4D97-AF65-F5344CB8AC3E}">
        <p14:creationId xmlns:p14="http://schemas.microsoft.com/office/powerpoint/2010/main" val="21612600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2">
    <p:spTree>
      <p:nvGrpSpPr>
        <p:cNvPr id="1" name=""/>
        <p:cNvGrpSpPr/>
        <p:nvPr/>
      </p:nvGrpSpPr>
      <p:grpSpPr>
        <a:xfrm>
          <a:off x="0" y="0"/>
          <a:ext cx="0" cy="0"/>
          <a:chOff x="0" y="0"/>
          <a:chExt cx="0" cy="0"/>
        </a:xfrm>
      </p:grpSpPr>
      <p:pic>
        <p:nvPicPr>
          <p:cNvPr id="4" name="Picture 3" descr="The Open University Logo">
            <a:extLst>
              <a:ext uri="{FF2B5EF4-FFF2-40B4-BE49-F238E27FC236}">
                <a16:creationId xmlns:a16="http://schemas.microsoft.com/office/drawing/2014/main" id="{EA88F0E0-0334-005F-5AE6-97F8EFADF09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074299" y="2622093"/>
            <a:ext cx="6043402" cy="2021693"/>
          </a:xfrm>
          <a:prstGeom prst="rect">
            <a:avLst/>
          </a:prstGeom>
        </p:spPr>
      </p:pic>
    </p:spTree>
    <p:extLst>
      <p:ext uri="{BB962C8B-B14F-4D97-AF65-F5344CB8AC3E}">
        <p14:creationId xmlns:p14="http://schemas.microsoft.com/office/powerpoint/2010/main" val="377629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1">
    <p:spTree>
      <p:nvGrpSpPr>
        <p:cNvPr id="1" name=""/>
        <p:cNvGrpSpPr/>
        <p:nvPr/>
      </p:nvGrpSpPr>
      <p:grpSpPr>
        <a:xfrm>
          <a:off x="0" y="0"/>
          <a:ext cx="0" cy="0"/>
          <a:chOff x="0" y="0"/>
          <a:chExt cx="0" cy="0"/>
        </a:xfrm>
      </p:grpSpPr>
      <p:sp>
        <p:nvSpPr>
          <p:cNvPr id="9" name="Text Placeholder 11">
            <a:extLst>
              <a:ext uri="{FF2B5EF4-FFF2-40B4-BE49-F238E27FC236}">
                <a16:creationId xmlns:a16="http://schemas.microsoft.com/office/drawing/2014/main" id="{7C4D0DBB-988A-6342-8902-0563E9803CEA}"/>
              </a:ext>
            </a:extLst>
          </p:cNvPr>
          <p:cNvSpPr>
            <a:spLocks noGrp="1"/>
          </p:cNvSpPr>
          <p:nvPr>
            <p:ph type="body" sz="quarter" idx="11" hasCustomPrompt="1"/>
          </p:nvPr>
        </p:nvSpPr>
        <p:spPr>
          <a:xfrm>
            <a:off x="5275119" y="404664"/>
            <a:ext cx="4715313" cy="497161"/>
          </a:xfrm>
          <a:prstGeom prst="rect">
            <a:avLst/>
          </a:prstGeom>
        </p:spPr>
        <p:txBody>
          <a:bodyPr>
            <a:noAutofit/>
          </a:bodyPr>
          <a:lstStyle>
            <a:lvl1pPr marL="0" indent="0">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Contents Title </a:t>
            </a:r>
          </a:p>
        </p:txBody>
      </p:sp>
      <p:sp>
        <p:nvSpPr>
          <p:cNvPr id="11" name="Text Placeholder 11">
            <a:extLst>
              <a:ext uri="{FF2B5EF4-FFF2-40B4-BE49-F238E27FC236}">
                <a16:creationId xmlns:a16="http://schemas.microsoft.com/office/drawing/2014/main" id="{BAD27DD2-BE62-DA40-8EBD-559298C56286}"/>
              </a:ext>
            </a:extLst>
          </p:cNvPr>
          <p:cNvSpPr>
            <a:spLocks noGrp="1"/>
          </p:cNvSpPr>
          <p:nvPr>
            <p:ph type="body" sz="quarter" idx="12" hasCustomPrompt="1"/>
          </p:nvPr>
        </p:nvSpPr>
        <p:spPr>
          <a:xfrm>
            <a:off x="6012873" y="1539489"/>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sp>
        <p:nvSpPr>
          <p:cNvPr id="21" name="Text Placeholder 11">
            <a:extLst>
              <a:ext uri="{FF2B5EF4-FFF2-40B4-BE49-F238E27FC236}">
                <a16:creationId xmlns:a16="http://schemas.microsoft.com/office/drawing/2014/main" id="{1254454E-2B5C-B046-98EC-9A0A923749AA}"/>
              </a:ext>
            </a:extLst>
          </p:cNvPr>
          <p:cNvSpPr>
            <a:spLocks noGrp="1"/>
          </p:cNvSpPr>
          <p:nvPr>
            <p:ph type="body" sz="quarter" idx="15" hasCustomPrompt="1"/>
          </p:nvPr>
        </p:nvSpPr>
        <p:spPr>
          <a:xfrm>
            <a:off x="6012873" y="2882868"/>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sp>
        <p:nvSpPr>
          <p:cNvPr id="45" name="Text Placeholder 11">
            <a:extLst>
              <a:ext uri="{FF2B5EF4-FFF2-40B4-BE49-F238E27FC236}">
                <a16:creationId xmlns:a16="http://schemas.microsoft.com/office/drawing/2014/main" id="{AB826CD5-5C92-B242-BB8B-DD1F5772801E}"/>
              </a:ext>
            </a:extLst>
          </p:cNvPr>
          <p:cNvSpPr>
            <a:spLocks noGrp="1"/>
          </p:cNvSpPr>
          <p:nvPr>
            <p:ph type="body" sz="quarter" idx="26" hasCustomPrompt="1"/>
          </p:nvPr>
        </p:nvSpPr>
        <p:spPr>
          <a:xfrm>
            <a:off x="5275119" y="153948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46" name="Text Placeholder 11">
            <a:extLst>
              <a:ext uri="{FF2B5EF4-FFF2-40B4-BE49-F238E27FC236}">
                <a16:creationId xmlns:a16="http://schemas.microsoft.com/office/drawing/2014/main" id="{9A813DF2-0556-7B4C-A30B-8A7253CE587F}"/>
              </a:ext>
            </a:extLst>
          </p:cNvPr>
          <p:cNvSpPr>
            <a:spLocks noGrp="1"/>
          </p:cNvSpPr>
          <p:nvPr>
            <p:ph type="body" sz="quarter" idx="27" hasCustomPrompt="1"/>
          </p:nvPr>
        </p:nvSpPr>
        <p:spPr>
          <a:xfrm>
            <a:off x="5275119" y="288183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02</a:t>
            </a:r>
          </a:p>
        </p:txBody>
      </p:sp>
      <p:pic>
        <p:nvPicPr>
          <p:cNvPr id="10" name="Picture 9">
            <a:extLst>
              <a:ext uri="{FF2B5EF4-FFF2-40B4-BE49-F238E27FC236}">
                <a16:creationId xmlns:a16="http://schemas.microsoft.com/office/drawing/2014/main" id="{C3B3B649-1EB8-9846-A24F-3002667E74D7}"/>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551118"/>
            <a:ext cx="4613762" cy="2306881"/>
          </a:xfrm>
          <a:prstGeom prst="rect">
            <a:avLst/>
          </a:prstGeom>
        </p:spPr>
      </p:pic>
      <p:sp>
        <p:nvSpPr>
          <p:cNvPr id="12" name="Text Placeholder 11">
            <a:extLst>
              <a:ext uri="{FF2B5EF4-FFF2-40B4-BE49-F238E27FC236}">
                <a16:creationId xmlns:a16="http://schemas.microsoft.com/office/drawing/2014/main" id="{23BBE70E-03E7-644A-BA5E-E3A0B913118F}"/>
              </a:ext>
            </a:extLst>
          </p:cNvPr>
          <p:cNvSpPr>
            <a:spLocks noGrp="1"/>
          </p:cNvSpPr>
          <p:nvPr>
            <p:ph type="body" sz="quarter" idx="14" hasCustomPrompt="1"/>
          </p:nvPr>
        </p:nvSpPr>
        <p:spPr>
          <a:xfrm>
            <a:off x="6022170" y="1896175"/>
            <a:ext cx="3118585" cy="810811"/>
          </a:xfrm>
          <a:prstGeom prst="rect">
            <a:avLst/>
          </a:prstGeom>
        </p:spPr>
        <p:txBody>
          <a:bodyPr>
            <a:noAutofit/>
          </a:bodyPr>
          <a:lstStyle>
            <a:lvl1pPr marL="285750" indent="-285750">
              <a:lnSpc>
                <a:spcPct val="110000"/>
              </a:lnSpc>
              <a:spcBef>
                <a:spcPts val="0"/>
              </a:spcBef>
              <a:buFontTx/>
              <a:buBlip>
                <a:blip r:embed="rId3"/>
              </a:buBlip>
              <a:defRPr sz="15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Sub-Content 01</a:t>
            </a:r>
          </a:p>
          <a:p>
            <a:pPr lvl="0"/>
            <a:r>
              <a:rPr lang="en-GB"/>
              <a:t>Sub-Content 02</a:t>
            </a:r>
          </a:p>
          <a:p>
            <a:pPr lvl="0"/>
            <a:r>
              <a:rPr lang="en-GB"/>
              <a:t>Sub-Content 03</a:t>
            </a:r>
          </a:p>
        </p:txBody>
      </p:sp>
      <p:sp>
        <p:nvSpPr>
          <p:cNvPr id="13" name="Picture Placeholder 14">
            <a:extLst>
              <a:ext uri="{FF2B5EF4-FFF2-40B4-BE49-F238E27FC236}">
                <a16:creationId xmlns:a16="http://schemas.microsoft.com/office/drawing/2014/main" id="{B1D217B3-A93E-1105-52D4-A2BC7A46BC3C}"/>
              </a:ext>
            </a:extLst>
          </p:cNvPr>
          <p:cNvSpPr>
            <a:spLocks noGrp="1"/>
          </p:cNvSpPr>
          <p:nvPr>
            <p:ph type="pic" sz="quarter" idx="10"/>
          </p:nvPr>
        </p:nvSpPr>
        <p:spPr>
          <a:xfrm>
            <a:off x="2301" y="1"/>
            <a:ext cx="4611462" cy="4551117"/>
          </a:xfrm>
          <a:custGeom>
            <a:avLst/>
            <a:gdLst>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0 w 9061155"/>
              <a:gd name="connsiteY7" fmla="*/ 19423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5191279"/>
              <a:gd name="connsiteX1" fmla="*/ 7118829 w 9061155"/>
              <a:gd name="connsiteY1" fmla="*/ 0 h 5191279"/>
              <a:gd name="connsiteX2" fmla="*/ 9061155 w 9061155"/>
              <a:gd name="connsiteY2" fmla="*/ 1942326 h 5191279"/>
              <a:gd name="connsiteX3" fmla="*/ 9061155 w 9061155"/>
              <a:gd name="connsiteY3" fmla="*/ 4330524 h 5191279"/>
              <a:gd name="connsiteX4" fmla="*/ 8840562 w 9061155"/>
              <a:gd name="connsiteY4" fmla="*/ 4551117 h 5191279"/>
              <a:gd name="connsiteX5" fmla="*/ 4449693 w 9061155"/>
              <a:gd name="connsiteY5" fmla="*/ 4538417 h 5191279"/>
              <a:gd name="connsiteX6" fmla="*/ 0 w 9061155"/>
              <a:gd name="connsiteY6" fmla="*/ 4330524 h 5191279"/>
              <a:gd name="connsiteX7" fmla="*/ 1905000 w 9061155"/>
              <a:gd name="connsiteY7" fmla="*/ 1955026 h 5191279"/>
              <a:gd name="connsiteX8" fmla="*/ 1942326 w 9061155"/>
              <a:gd name="connsiteY8" fmla="*/ 0 h 5191279"/>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9669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9669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3481566 w 8085795"/>
              <a:gd name="connsiteY7" fmla="*/ 0 h 4551117"/>
              <a:gd name="connsiteX0" fmla="*/ 451391 w 5055620"/>
              <a:gd name="connsiteY0" fmla="*/ 0 h 4551117"/>
              <a:gd name="connsiteX1" fmla="*/ 3113294 w 5055620"/>
              <a:gd name="connsiteY1" fmla="*/ 0 h 4551117"/>
              <a:gd name="connsiteX2" fmla="*/ 5055620 w 5055620"/>
              <a:gd name="connsiteY2" fmla="*/ 1942326 h 4551117"/>
              <a:gd name="connsiteX3" fmla="*/ 5055620 w 5055620"/>
              <a:gd name="connsiteY3" fmla="*/ 4330524 h 4551117"/>
              <a:gd name="connsiteX4" fmla="*/ 4835027 w 5055620"/>
              <a:gd name="connsiteY4" fmla="*/ 4551117 h 4551117"/>
              <a:gd name="connsiteX5" fmla="*/ 444158 w 5055620"/>
              <a:gd name="connsiteY5" fmla="*/ 4538417 h 4551117"/>
              <a:gd name="connsiteX6" fmla="*/ 451391 w 5055620"/>
              <a:gd name="connsiteY6" fmla="*/ 0 h 4551117"/>
              <a:gd name="connsiteX0" fmla="*/ 330721 w 4934950"/>
              <a:gd name="connsiteY0" fmla="*/ 0 h 4551117"/>
              <a:gd name="connsiteX1" fmla="*/ 2992624 w 4934950"/>
              <a:gd name="connsiteY1" fmla="*/ 0 h 4551117"/>
              <a:gd name="connsiteX2" fmla="*/ 4934950 w 4934950"/>
              <a:gd name="connsiteY2" fmla="*/ 1942326 h 4551117"/>
              <a:gd name="connsiteX3" fmla="*/ 4934950 w 4934950"/>
              <a:gd name="connsiteY3" fmla="*/ 4330524 h 4551117"/>
              <a:gd name="connsiteX4" fmla="*/ 4714357 w 4934950"/>
              <a:gd name="connsiteY4" fmla="*/ 4551117 h 4551117"/>
              <a:gd name="connsiteX5" fmla="*/ 323488 w 4934950"/>
              <a:gd name="connsiteY5" fmla="*/ 4538417 h 4551117"/>
              <a:gd name="connsiteX6" fmla="*/ 330721 w 4934950"/>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1462" h="4551117">
                <a:moveTo>
                  <a:pt x="7233" y="0"/>
                </a:moveTo>
                <a:lnTo>
                  <a:pt x="2669136" y="0"/>
                </a:lnTo>
                <a:cubicBezTo>
                  <a:pt x="3741853" y="0"/>
                  <a:pt x="4611462" y="869609"/>
                  <a:pt x="4611462" y="1942326"/>
                </a:cubicBezTo>
                <a:lnTo>
                  <a:pt x="4611462" y="4330524"/>
                </a:lnTo>
                <a:cubicBezTo>
                  <a:pt x="4611462" y="4452354"/>
                  <a:pt x="4512699" y="4551117"/>
                  <a:pt x="4390869" y="4551117"/>
                </a:cubicBezTo>
                <a:lnTo>
                  <a:pt x="0" y="4538417"/>
                </a:lnTo>
                <a:cubicBezTo>
                  <a:pt x="8534" y="3642738"/>
                  <a:pt x="4337" y="1106923"/>
                  <a:pt x="7233" y="0"/>
                </a:cubicBezTo>
                <a:close/>
              </a:path>
            </a:pathLst>
          </a:custGeom>
        </p:spPr>
        <p:txBody>
          <a:bodyPr>
            <a:normAutofit/>
          </a:bodyPr>
          <a:lstStyle>
            <a:lvl1pPr marL="0" indent="0" algn="l">
              <a:buNone/>
              <a:defRPr sz="1800">
                <a:solidFill>
                  <a:schemeClr val="bg1"/>
                </a:solidFill>
                <a:latin typeface="Poppins" panose="00000500000000000000" pitchFamily="2" charset="0"/>
                <a:cs typeface="Poppins" panose="00000500000000000000" pitchFamily="2" charset="0"/>
              </a:defRPr>
            </a:lvl1pPr>
          </a:lstStyle>
          <a:p>
            <a:endParaRPr lang="en-US"/>
          </a:p>
        </p:txBody>
      </p:sp>
    </p:spTree>
    <p:extLst>
      <p:ext uri="{BB962C8B-B14F-4D97-AF65-F5344CB8AC3E}">
        <p14:creationId xmlns:p14="http://schemas.microsoft.com/office/powerpoint/2010/main" val="8209313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2">
    <p:spTree>
      <p:nvGrpSpPr>
        <p:cNvPr id="1" name=""/>
        <p:cNvGrpSpPr/>
        <p:nvPr/>
      </p:nvGrpSpPr>
      <p:grpSpPr>
        <a:xfrm>
          <a:off x="0" y="0"/>
          <a:ext cx="0" cy="0"/>
          <a:chOff x="0" y="0"/>
          <a:chExt cx="0" cy="0"/>
        </a:xfrm>
      </p:grpSpPr>
      <p:sp>
        <p:nvSpPr>
          <p:cNvPr id="9" name="Text Placeholder 11">
            <a:extLst>
              <a:ext uri="{FF2B5EF4-FFF2-40B4-BE49-F238E27FC236}">
                <a16:creationId xmlns:a16="http://schemas.microsoft.com/office/drawing/2014/main" id="{7C4D0DBB-988A-6342-8902-0563E9803CEA}"/>
              </a:ext>
            </a:extLst>
          </p:cNvPr>
          <p:cNvSpPr>
            <a:spLocks noGrp="1"/>
          </p:cNvSpPr>
          <p:nvPr>
            <p:ph type="body" sz="quarter" idx="11" hasCustomPrompt="1"/>
          </p:nvPr>
        </p:nvSpPr>
        <p:spPr>
          <a:xfrm>
            <a:off x="5275119" y="404664"/>
            <a:ext cx="4715313" cy="497161"/>
          </a:xfrm>
          <a:prstGeom prst="rect">
            <a:avLst/>
          </a:prstGeom>
        </p:spPr>
        <p:txBody>
          <a:bodyPr>
            <a:noAutofit/>
          </a:bodyPr>
          <a:lstStyle>
            <a:lvl1pPr marL="0" indent="0">
              <a:buNone/>
              <a:defRPr sz="3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Contents Title </a:t>
            </a:r>
          </a:p>
        </p:txBody>
      </p:sp>
      <p:sp>
        <p:nvSpPr>
          <p:cNvPr id="11" name="Text Placeholder 11">
            <a:extLst>
              <a:ext uri="{FF2B5EF4-FFF2-40B4-BE49-F238E27FC236}">
                <a16:creationId xmlns:a16="http://schemas.microsoft.com/office/drawing/2014/main" id="{BAD27DD2-BE62-DA40-8EBD-559298C56286}"/>
              </a:ext>
            </a:extLst>
          </p:cNvPr>
          <p:cNvSpPr>
            <a:spLocks noGrp="1"/>
          </p:cNvSpPr>
          <p:nvPr>
            <p:ph type="body" sz="quarter" idx="12" hasCustomPrompt="1"/>
          </p:nvPr>
        </p:nvSpPr>
        <p:spPr>
          <a:xfrm>
            <a:off x="6012873" y="1539489"/>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sp>
        <p:nvSpPr>
          <p:cNvPr id="21" name="Text Placeholder 11">
            <a:extLst>
              <a:ext uri="{FF2B5EF4-FFF2-40B4-BE49-F238E27FC236}">
                <a16:creationId xmlns:a16="http://schemas.microsoft.com/office/drawing/2014/main" id="{1254454E-2B5C-B046-98EC-9A0A923749AA}"/>
              </a:ext>
            </a:extLst>
          </p:cNvPr>
          <p:cNvSpPr>
            <a:spLocks noGrp="1"/>
          </p:cNvSpPr>
          <p:nvPr>
            <p:ph type="body" sz="quarter" idx="15" hasCustomPrompt="1"/>
          </p:nvPr>
        </p:nvSpPr>
        <p:spPr>
          <a:xfrm>
            <a:off x="6012873" y="2882868"/>
            <a:ext cx="4014180" cy="289311"/>
          </a:xfrm>
          <a:prstGeom prst="rect">
            <a:avLst/>
          </a:prstGeom>
        </p:spPr>
        <p:txBody>
          <a:bodyPr>
            <a:noAutofit/>
          </a:bodyPr>
          <a:lstStyle>
            <a:lvl1pPr marL="0" indent="0">
              <a:buFont typeface="Arial" panose="020B0604020202020204" pitchFamily="34" charset="0"/>
              <a:buNone/>
              <a:defRPr sz="2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 Chapter</a:t>
            </a:r>
          </a:p>
        </p:txBody>
      </p:sp>
      <p:pic>
        <p:nvPicPr>
          <p:cNvPr id="38" name="Picture 37">
            <a:extLst>
              <a:ext uri="{FF2B5EF4-FFF2-40B4-BE49-F238E27FC236}">
                <a16:creationId xmlns:a16="http://schemas.microsoft.com/office/drawing/2014/main" id="{2B25C514-5CFA-FD4E-BB21-038E4D8FF8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4436918"/>
            <a:ext cx="4613763" cy="2421083"/>
          </a:xfrm>
          <a:prstGeom prst="rect">
            <a:avLst/>
          </a:prstGeom>
        </p:spPr>
      </p:pic>
      <p:sp>
        <p:nvSpPr>
          <p:cNvPr id="45" name="Text Placeholder 11">
            <a:extLst>
              <a:ext uri="{FF2B5EF4-FFF2-40B4-BE49-F238E27FC236}">
                <a16:creationId xmlns:a16="http://schemas.microsoft.com/office/drawing/2014/main" id="{AB826CD5-5C92-B242-BB8B-DD1F5772801E}"/>
              </a:ext>
            </a:extLst>
          </p:cNvPr>
          <p:cNvSpPr>
            <a:spLocks noGrp="1"/>
          </p:cNvSpPr>
          <p:nvPr>
            <p:ph type="body" sz="quarter" idx="26" hasCustomPrompt="1"/>
          </p:nvPr>
        </p:nvSpPr>
        <p:spPr>
          <a:xfrm>
            <a:off x="5275119" y="153948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46" name="Text Placeholder 11">
            <a:extLst>
              <a:ext uri="{FF2B5EF4-FFF2-40B4-BE49-F238E27FC236}">
                <a16:creationId xmlns:a16="http://schemas.microsoft.com/office/drawing/2014/main" id="{9A813DF2-0556-7B4C-A30B-8A7253CE587F}"/>
              </a:ext>
            </a:extLst>
          </p:cNvPr>
          <p:cNvSpPr>
            <a:spLocks noGrp="1"/>
          </p:cNvSpPr>
          <p:nvPr>
            <p:ph type="body" sz="quarter" idx="27" hasCustomPrompt="1"/>
          </p:nvPr>
        </p:nvSpPr>
        <p:spPr>
          <a:xfrm>
            <a:off x="5275119" y="2881839"/>
            <a:ext cx="747051" cy="289311"/>
          </a:xfrm>
          <a:prstGeom prst="rect">
            <a:avLst/>
          </a:prstGeom>
        </p:spPr>
        <p:txBody>
          <a:bodyPr>
            <a:noAutofit/>
          </a:bodyPr>
          <a:lstStyle>
            <a:lvl1pPr marL="0" indent="0">
              <a:buFont typeface="Arial" panose="020B0604020202020204" pitchFamily="34" charset="0"/>
              <a:buNone/>
              <a:defRPr sz="20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02</a:t>
            </a:r>
          </a:p>
        </p:txBody>
      </p:sp>
      <p:sp>
        <p:nvSpPr>
          <p:cNvPr id="10" name="Text Placeholder 11">
            <a:extLst>
              <a:ext uri="{FF2B5EF4-FFF2-40B4-BE49-F238E27FC236}">
                <a16:creationId xmlns:a16="http://schemas.microsoft.com/office/drawing/2014/main" id="{55C52EF6-7A1A-948C-942C-0339E091A77F}"/>
              </a:ext>
            </a:extLst>
          </p:cNvPr>
          <p:cNvSpPr>
            <a:spLocks noGrp="1"/>
          </p:cNvSpPr>
          <p:nvPr>
            <p:ph type="body" sz="quarter" idx="14" hasCustomPrompt="1"/>
          </p:nvPr>
        </p:nvSpPr>
        <p:spPr>
          <a:xfrm>
            <a:off x="6022170" y="1896175"/>
            <a:ext cx="3118585" cy="810811"/>
          </a:xfrm>
          <a:prstGeom prst="rect">
            <a:avLst/>
          </a:prstGeom>
        </p:spPr>
        <p:txBody>
          <a:bodyPr>
            <a:noAutofit/>
          </a:bodyPr>
          <a:lstStyle>
            <a:lvl1pPr marL="285750" indent="-285750">
              <a:lnSpc>
                <a:spcPct val="110000"/>
              </a:lnSpc>
              <a:spcBef>
                <a:spcPts val="0"/>
              </a:spcBef>
              <a:buFontTx/>
              <a:buBlip>
                <a:blip r:embed="rId3"/>
              </a:buBlip>
              <a:defRPr sz="15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Sub-Content 01</a:t>
            </a:r>
          </a:p>
          <a:p>
            <a:pPr lvl="0"/>
            <a:r>
              <a:rPr lang="en-GB"/>
              <a:t>Sub-Content 02</a:t>
            </a:r>
          </a:p>
          <a:p>
            <a:pPr lvl="0"/>
            <a:r>
              <a:rPr lang="en-GB"/>
              <a:t>Sub-Content 03</a:t>
            </a:r>
          </a:p>
        </p:txBody>
      </p:sp>
      <p:sp>
        <p:nvSpPr>
          <p:cNvPr id="14" name="Picture Placeholder 14">
            <a:extLst>
              <a:ext uri="{FF2B5EF4-FFF2-40B4-BE49-F238E27FC236}">
                <a16:creationId xmlns:a16="http://schemas.microsoft.com/office/drawing/2014/main" id="{49448C27-4172-973B-4F33-BCE2BB9A8F47}"/>
              </a:ext>
            </a:extLst>
          </p:cNvPr>
          <p:cNvSpPr>
            <a:spLocks noGrp="1"/>
          </p:cNvSpPr>
          <p:nvPr>
            <p:ph type="pic" sz="quarter" idx="10"/>
          </p:nvPr>
        </p:nvSpPr>
        <p:spPr>
          <a:xfrm>
            <a:off x="2301" y="1"/>
            <a:ext cx="4611462" cy="4551117"/>
          </a:xfrm>
          <a:custGeom>
            <a:avLst/>
            <a:gdLst>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0 w 9061155"/>
              <a:gd name="connsiteY7" fmla="*/ 19423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220593 w 9061155"/>
              <a:gd name="connsiteY5" fmla="*/ 45511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1942326 w 9061155"/>
              <a:gd name="connsiteY0" fmla="*/ 0 h 5191279"/>
              <a:gd name="connsiteX1" fmla="*/ 7118829 w 9061155"/>
              <a:gd name="connsiteY1" fmla="*/ 0 h 5191279"/>
              <a:gd name="connsiteX2" fmla="*/ 9061155 w 9061155"/>
              <a:gd name="connsiteY2" fmla="*/ 1942326 h 5191279"/>
              <a:gd name="connsiteX3" fmla="*/ 9061155 w 9061155"/>
              <a:gd name="connsiteY3" fmla="*/ 4330524 h 5191279"/>
              <a:gd name="connsiteX4" fmla="*/ 8840562 w 9061155"/>
              <a:gd name="connsiteY4" fmla="*/ 4551117 h 5191279"/>
              <a:gd name="connsiteX5" fmla="*/ 4449693 w 9061155"/>
              <a:gd name="connsiteY5" fmla="*/ 4538417 h 5191279"/>
              <a:gd name="connsiteX6" fmla="*/ 0 w 9061155"/>
              <a:gd name="connsiteY6" fmla="*/ 4330524 h 5191279"/>
              <a:gd name="connsiteX7" fmla="*/ 1905000 w 9061155"/>
              <a:gd name="connsiteY7" fmla="*/ 1955026 h 5191279"/>
              <a:gd name="connsiteX8" fmla="*/ 1942326 w 9061155"/>
              <a:gd name="connsiteY8" fmla="*/ 0 h 5191279"/>
              <a:gd name="connsiteX0" fmla="*/ 1942326 w 9061155"/>
              <a:gd name="connsiteY0" fmla="*/ 0 h 4551117"/>
              <a:gd name="connsiteX1" fmla="*/ 7118829 w 9061155"/>
              <a:gd name="connsiteY1" fmla="*/ 0 h 4551117"/>
              <a:gd name="connsiteX2" fmla="*/ 9061155 w 9061155"/>
              <a:gd name="connsiteY2" fmla="*/ 1942326 h 4551117"/>
              <a:gd name="connsiteX3" fmla="*/ 9061155 w 9061155"/>
              <a:gd name="connsiteY3" fmla="*/ 4330524 h 4551117"/>
              <a:gd name="connsiteX4" fmla="*/ 8840562 w 9061155"/>
              <a:gd name="connsiteY4" fmla="*/ 4551117 h 4551117"/>
              <a:gd name="connsiteX5" fmla="*/ 4449693 w 9061155"/>
              <a:gd name="connsiteY5" fmla="*/ 4538417 h 4551117"/>
              <a:gd name="connsiteX6" fmla="*/ 0 w 9061155"/>
              <a:gd name="connsiteY6" fmla="*/ 4330524 h 4551117"/>
              <a:gd name="connsiteX7" fmla="*/ 1905000 w 9061155"/>
              <a:gd name="connsiteY7" fmla="*/ 1955026 h 4551117"/>
              <a:gd name="connsiteX8" fmla="*/ 1942326 w 9061155"/>
              <a:gd name="connsiteY8" fmla="*/ 0 h 4551117"/>
              <a:gd name="connsiteX0" fmla="*/ 9669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9669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929640 w 8085795"/>
              <a:gd name="connsiteY7" fmla="*/ 1955026 h 4551117"/>
              <a:gd name="connsiteX8" fmla="*/ 3481566 w 8085795"/>
              <a:gd name="connsiteY8" fmla="*/ 0 h 4551117"/>
              <a:gd name="connsiteX0" fmla="*/ 3481566 w 8085795"/>
              <a:gd name="connsiteY0" fmla="*/ 0 h 4551117"/>
              <a:gd name="connsiteX1" fmla="*/ 6143469 w 8085795"/>
              <a:gd name="connsiteY1" fmla="*/ 0 h 4551117"/>
              <a:gd name="connsiteX2" fmla="*/ 8085795 w 8085795"/>
              <a:gd name="connsiteY2" fmla="*/ 1942326 h 4551117"/>
              <a:gd name="connsiteX3" fmla="*/ 8085795 w 8085795"/>
              <a:gd name="connsiteY3" fmla="*/ 4330524 h 4551117"/>
              <a:gd name="connsiteX4" fmla="*/ 7865202 w 8085795"/>
              <a:gd name="connsiteY4" fmla="*/ 4551117 h 4551117"/>
              <a:gd name="connsiteX5" fmla="*/ 3474333 w 8085795"/>
              <a:gd name="connsiteY5" fmla="*/ 4538417 h 4551117"/>
              <a:gd name="connsiteX6" fmla="*/ 0 w 8085795"/>
              <a:gd name="connsiteY6" fmla="*/ 3888564 h 4551117"/>
              <a:gd name="connsiteX7" fmla="*/ 3481566 w 8085795"/>
              <a:gd name="connsiteY7" fmla="*/ 0 h 4551117"/>
              <a:gd name="connsiteX0" fmla="*/ 451391 w 5055620"/>
              <a:gd name="connsiteY0" fmla="*/ 0 h 4551117"/>
              <a:gd name="connsiteX1" fmla="*/ 3113294 w 5055620"/>
              <a:gd name="connsiteY1" fmla="*/ 0 h 4551117"/>
              <a:gd name="connsiteX2" fmla="*/ 5055620 w 5055620"/>
              <a:gd name="connsiteY2" fmla="*/ 1942326 h 4551117"/>
              <a:gd name="connsiteX3" fmla="*/ 5055620 w 5055620"/>
              <a:gd name="connsiteY3" fmla="*/ 4330524 h 4551117"/>
              <a:gd name="connsiteX4" fmla="*/ 4835027 w 5055620"/>
              <a:gd name="connsiteY4" fmla="*/ 4551117 h 4551117"/>
              <a:gd name="connsiteX5" fmla="*/ 444158 w 5055620"/>
              <a:gd name="connsiteY5" fmla="*/ 4538417 h 4551117"/>
              <a:gd name="connsiteX6" fmla="*/ 451391 w 5055620"/>
              <a:gd name="connsiteY6" fmla="*/ 0 h 4551117"/>
              <a:gd name="connsiteX0" fmla="*/ 330721 w 4934950"/>
              <a:gd name="connsiteY0" fmla="*/ 0 h 4551117"/>
              <a:gd name="connsiteX1" fmla="*/ 2992624 w 4934950"/>
              <a:gd name="connsiteY1" fmla="*/ 0 h 4551117"/>
              <a:gd name="connsiteX2" fmla="*/ 4934950 w 4934950"/>
              <a:gd name="connsiteY2" fmla="*/ 1942326 h 4551117"/>
              <a:gd name="connsiteX3" fmla="*/ 4934950 w 4934950"/>
              <a:gd name="connsiteY3" fmla="*/ 4330524 h 4551117"/>
              <a:gd name="connsiteX4" fmla="*/ 4714357 w 4934950"/>
              <a:gd name="connsiteY4" fmla="*/ 4551117 h 4551117"/>
              <a:gd name="connsiteX5" fmla="*/ 323488 w 4934950"/>
              <a:gd name="connsiteY5" fmla="*/ 4538417 h 4551117"/>
              <a:gd name="connsiteX6" fmla="*/ 330721 w 4934950"/>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 name="connsiteX0" fmla="*/ 7233 w 4611462"/>
              <a:gd name="connsiteY0" fmla="*/ 0 h 4551117"/>
              <a:gd name="connsiteX1" fmla="*/ 2669136 w 4611462"/>
              <a:gd name="connsiteY1" fmla="*/ 0 h 4551117"/>
              <a:gd name="connsiteX2" fmla="*/ 4611462 w 4611462"/>
              <a:gd name="connsiteY2" fmla="*/ 1942326 h 4551117"/>
              <a:gd name="connsiteX3" fmla="*/ 4611462 w 4611462"/>
              <a:gd name="connsiteY3" fmla="*/ 4330524 h 4551117"/>
              <a:gd name="connsiteX4" fmla="*/ 4390869 w 4611462"/>
              <a:gd name="connsiteY4" fmla="*/ 4551117 h 4551117"/>
              <a:gd name="connsiteX5" fmla="*/ 0 w 4611462"/>
              <a:gd name="connsiteY5" fmla="*/ 4538417 h 4551117"/>
              <a:gd name="connsiteX6" fmla="*/ 7233 w 4611462"/>
              <a:gd name="connsiteY6" fmla="*/ 0 h 455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1462" h="4551117">
                <a:moveTo>
                  <a:pt x="7233" y="0"/>
                </a:moveTo>
                <a:lnTo>
                  <a:pt x="2669136" y="0"/>
                </a:lnTo>
                <a:cubicBezTo>
                  <a:pt x="3741853" y="0"/>
                  <a:pt x="4611462" y="869609"/>
                  <a:pt x="4611462" y="1942326"/>
                </a:cubicBezTo>
                <a:lnTo>
                  <a:pt x="4611462" y="4330524"/>
                </a:lnTo>
                <a:cubicBezTo>
                  <a:pt x="4611462" y="4452354"/>
                  <a:pt x="4512699" y="4551117"/>
                  <a:pt x="4390869" y="4551117"/>
                </a:cubicBezTo>
                <a:lnTo>
                  <a:pt x="0" y="4538417"/>
                </a:lnTo>
                <a:cubicBezTo>
                  <a:pt x="8534" y="3642738"/>
                  <a:pt x="4337" y="1106923"/>
                  <a:pt x="7233" y="0"/>
                </a:cubicBezTo>
                <a:close/>
              </a:path>
            </a:pathLst>
          </a:custGeom>
        </p:spPr>
        <p:txBody>
          <a:bodyPr>
            <a:normAutofit/>
          </a:bodyPr>
          <a:lstStyle>
            <a:lvl1pPr marL="0" indent="0" algn="l">
              <a:buNone/>
              <a:defRPr sz="1800">
                <a:solidFill>
                  <a:schemeClr val="bg1"/>
                </a:solidFill>
                <a:latin typeface="Poppins" panose="00000500000000000000" pitchFamily="2" charset="0"/>
                <a:cs typeface="Poppins" panose="00000500000000000000" pitchFamily="2" charset="0"/>
              </a:defRPr>
            </a:lvl1pPr>
          </a:lstStyle>
          <a:p>
            <a:endParaRPr lang="en-US"/>
          </a:p>
        </p:txBody>
      </p:sp>
    </p:spTree>
    <p:extLst>
      <p:ext uri="{BB962C8B-B14F-4D97-AF65-F5344CB8AC3E}">
        <p14:creationId xmlns:p14="http://schemas.microsoft.com/office/powerpoint/2010/main" val="278234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3">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2950F0-F837-3643-8F3C-58187D933A4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80618" y="5846618"/>
            <a:ext cx="1011382" cy="1011382"/>
          </a:xfrm>
          <a:prstGeom prst="rect">
            <a:avLst/>
          </a:prstGeom>
        </p:spPr>
      </p:pic>
      <p:sp>
        <p:nvSpPr>
          <p:cNvPr id="2" name="TextBox 1">
            <a:extLst>
              <a:ext uri="{FF2B5EF4-FFF2-40B4-BE49-F238E27FC236}">
                <a16:creationId xmlns:a16="http://schemas.microsoft.com/office/drawing/2014/main" id="{F8FD82CE-01EC-B1CB-A6FD-FB39AAE27B82}"/>
              </a:ext>
            </a:extLst>
          </p:cNvPr>
          <p:cNvSpPr txBox="1"/>
          <p:nvPr userDrawn="1"/>
        </p:nvSpPr>
        <p:spPr>
          <a:xfrm>
            <a:off x="11515725" y="6493625"/>
            <a:ext cx="632251" cy="323165"/>
          </a:xfrm>
          <a:prstGeom prst="rect">
            <a:avLst/>
          </a:prstGeom>
          <a:noFill/>
        </p:spPr>
        <p:txBody>
          <a:bodyPr wrap="square" rtlCol="0">
            <a:spAutoFit/>
          </a:bodyPr>
          <a:lstStyle/>
          <a:p>
            <a:pPr algn="r"/>
            <a:fld id="{323858C3-E774-4B3F-8AA9-3979BAFA574F}" type="slidenum">
              <a:rPr lang="en-GB" sz="1500" smtClean="0">
                <a:solidFill>
                  <a:schemeClr val="bg1"/>
                </a:solidFill>
                <a:latin typeface="Poppins" panose="00000500000000000000" pitchFamily="2" charset="0"/>
                <a:cs typeface="Poppins" panose="00000500000000000000" pitchFamily="2" charset="0"/>
              </a:rPr>
              <a:t>‹#›</a:t>
            </a:fld>
            <a:endParaRPr lang="en-GB" sz="1500">
              <a:solidFill>
                <a:schemeClr val="bg1"/>
              </a:solidFill>
              <a:latin typeface="Poppins" panose="00000500000000000000" pitchFamily="2" charset="0"/>
              <a:cs typeface="Poppins" panose="00000500000000000000" pitchFamily="2" charset="0"/>
            </a:endParaRPr>
          </a:p>
        </p:txBody>
      </p:sp>
      <p:sp>
        <p:nvSpPr>
          <p:cNvPr id="17" name="Text Placeholder 11">
            <a:extLst>
              <a:ext uri="{FF2B5EF4-FFF2-40B4-BE49-F238E27FC236}">
                <a16:creationId xmlns:a16="http://schemas.microsoft.com/office/drawing/2014/main" id="{769D1CE6-1539-C9FF-428F-50E945C8CFA6}"/>
              </a:ext>
            </a:extLst>
          </p:cNvPr>
          <p:cNvSpPr>
            <a:spLocks noGrp="1"/>
          </p:cNvSpPr>
          <p:nvPr>
            <p:ph type="body" sz="quarter" idx="14" hasCustomPrompt="1"/>
          </p:nvPr>
        </p:nvSpPr>
        <p:spPr>
          <a:xfrm>
            <a:off x="1001105" y="1759363"/>
            <a:ext cx="3691545" cy="3173122"/>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name:</a:t>
            </a:r>
          </a:p>
        </p:txBody>
      </p:sp>
      <p:sp>
        <p:nvSpPr>
          <p:cNvPr id="19" name="Text Placeholder 11">
            <a:extLst>
              <a:ext uri="{FF2B5EF4-FFF2-40B4-BE49-F238E27FC236}">
                <a16:creationId xmlns:a16="http://schemas.microsoft.com/office/drawing/2014/main" id="{56F70F55-5634-E0E4-19BE-00F2336FEF37}"/>
              </a:ext>
            </a:extLst>
          </p:cNvPr>
          <p:cNvSpPr>
            <a:spLocks noGrp="1"/>
          </p:cNvSpPr>
          <p:nvPr>
            <p:ph type="body" sz="quarter" idx="24" hasCustomPrompt="1"/>
          </p:nvPr>
        </p:nvSpPr>
        <p:spPr>
          <a:xfrm>
            <a:off x="413915" y="404664"/>
            <a:ext cx="10766703" cy="497161"/>
          </a:xfrm>
          <a:prstGeom prst="rect">
            <a:avLst/>
          </a:prstGeom>
        </p:spPr>
        <p:txBody>
          <a:bodyPr>
            <a:noAutofit/>
          </a:bodyPr>
          <a:lstStyle>
            <a:lvl1pPr marL="0" indent="0">
              <a:lnSpc>
                <a:spcPct val="110000"/>
              </a:lnSpc>
              <a:buNone/>
              <a:defRPr sz="3000" b="1" i="0">
                <a:ln>
                  <a:noFill/>
                </a:ln>
                <a:solidFill>
                  <a:srgbClr val="060645"/>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Contents</a:t>
            </a:r>
          </a:p>
        </p:txBody>
      </p:sp>
      <p:sp>
        <p:nvSpPr>
          <p:cNvPr id="3" name="Text Placeholder 11">
            <a:extLst>
              <a:ext uri="{FF2B5EF4-FFF2-40B4-BE49-F238E27FC236}">
                <a16:creationId xmlns:a16="http://schemas.microsoft.com/office/drawing/2014/main" id="{672EBB80-A06E-419B-5D88-C52E35F08451}"/>
              </a:ext>
            </a:extLst>
          </p:cNvPr>
          <p:cNvSpPr>
            <a:spLocks noGrp="1"/>
          </p:cNvSpPr>
          <p:nvPr>
            <p:ph type="body" sz="quarter" idx="25" hasCustomPrompt="1"/>
          </p:nvPr>
        </p:nvSpPr>
        <p:spPr>
          <a:xfrm>
            <a:off x="4790591" y="1759363"/>
            <a:ext cx="572718" cy="3173121"/>
          </a:xfrm>
          <a:prstGeom prst="rect">
            <a:avLst/>
          </a:prstGeom>
        </p:spPr>
        <p:txBody>
          <a:bodyPr>
            <a:noAutofit/>
          </a:bodyPr>
          <a:lstStyle>
            <a:lvl1pPr marL="0" indent="0">
              <a:lnSpc>
                <a:spcPct val="110000"/>
              </a:lnSpc>
              <a:spcBef>
                <a:spcPts val="0"/>
              </a:spcBef>
              <a:buFont typeface="Arial" panose="020B0604020202020204" pitchFamily="34" charset="0"/>
              <a:buNone/>
              <a:defRPr sz="1500" b="1" i="0">
                <a:ln>
                  <a:noFill/>
                </a:ln>
                <a:solidFill>
                  <a:srgbClr val="1C46C0"/>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5" name="Text Placeholder 11">
            <a:extLst>
              <a:ext uri="{FF2B5EF4-FFF2-40B4-BE49-F238E27FC236}">
                <a16:creationId xmlns:a16="http://schemas.microsoft.com/office/drawing/2014/main" id="{EBE89543-A931-7E7D-70F4-0895930BED8C}"/>
              </a:ext>
            </a:extLst>
          </p:cNvPr>
          <p:cNvSpPr>
            <a:spLocks noGrp="1"/>
          </p:cNvSpPr>
          <p:nvPr>
            <p:ph type="body" sz="quarter" idx="27" hasCustomPrompt="1"/>
          </p:nvPr>
        </p:nvSpPr>
        <p:spPr>
          <a:xfrm>
            <a:off x="6096000" y="1759363"/>
            <a:ext cx="3691545" cy="3173122"/>
          </a:xfrm>
          <a:prstGeom prst="rect">
            <a:avLst/>
          </a:prstGeom>
        </p:spPr>
        <p:txBody>
          <a:bodyPr>
            <a:noAutofit/>
          </a:bodyPr>
          <a:lstStyle>
            <a:lvl1pPr marL="0" indent="0">
              <a:lnSpc>
                <a:spcPct val="110000"/>
              </a:lnSpc>
              <a:spcBef>
                <a:spcPts val="0"/>
              </a:spcBef>
              <a:buFont typeface="Arial" panose="020B0604020202020204" pitchFamily="34" charset="0"/>
              <a:buNone/>
              <a:defRPr sz="1500" b="0" i="0">
                <a:ln>
                  <a:noFill/>
                </a:ln>
                <a:solidFill>
                  <a:srgbClr val="060645"/>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name:</a:t>
            </a:r>
          </a:p>
        </p:txBody>
      </p:sp>
      <p:sp>
        <p:nvSpPr>
          <p:cNvPr id="6" name="Text Placeholder 11">
            <a:extLst>
              <a:ext uri="{FF2B5EF4-FFF2-40B4-BE49-F238E27FC236}">
                <a16:creationId xmlns:a16="http://schemas.microsoft.com/office/drawing/2014/main" id="{B202B306-D134-FDA1-EFFA-1473A26ED448}"/>
              </a:ext>
            </a:extLst>
          </p:cNvPr>
          <p:cNvSpPr>
            <a:spLocks noGrp="1"/>
          </p:cNvSpPr>
          <p:nvPr>
            <p:ph type="body" sz="quarter" idx="28" hasCustomPrompt="1"/>
          </p:nvPr>
        </p:nvSpPr>
        <p:spPr>
          <a:xfrm>
            <a:off x="9885486" y="1759363"/>
            <a:ext cx="572718" cy="3173121"/>
          </a:xfrm>
          <a:prstGeom prst="rect">
            <a:avLst/>
          </a:prstGeom>
        </p:spPr>
        <p:txBody>
          <a:bodyPr>
            <a:noAutofit/>
          </a:bodyPr>
          <a:lstStyle>
            <a:lvl1pPr marL="0" indent="0">
              <a:lnSpc>
                <a:spcPct val="110000"/>
              </a:lnSpc>
              <a:spcBef>
                <a:spcPts val="0"/>
              </a:spcBef>
              <a:buFont typeface="Arial" panose="020B0604020202020204" pitchFamily="34" charset="0"/>
              <a:buNone/>
              <a:defRPr sz="1500" b="1" i="0">
                <a:ln>
                  <a:noFill/>
                </a:ln>
                <a:solidFill>
                  <a:srgbClr val="1C46C0"/>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09</a:t>
            </a:r>
          </a:p>
        </p:txBody>
      </p:sp>
      <p:pic>
        <p:nvPicPr>
          <p:cNvPr id="7" name="Picture 6" descr="The Open University Logo">
            <a:extLst>
              <a:ext uri="{FF2B5EF4-FFF2-40B4-BE49-F238E27FC236}">
                <a16:creationId xmlns:a16="http://schemas.microsoft.com/office/drawing/2014/main" id="{E4D12D21-2F9E-2846-20E0-F0307CE08212}"/>
              </a:ext>
              <a:ext uri="{C183D7F6-B498-43B3-948B-1728B52AA6E4}">
                <adec:decorative xmlns:adec="http://schemas.microsoft.com/office/drawing/2017/decorative" val="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69676" y="5829301"/>
            <a:ext cx="1709990" cy="584196"/>
          </a:xfrm>
          <a:prstGeom prst="rect">
            <a:avLst/>
          </a:prstGeom>
        </p:spPr>
      </p:pic>
    </p:spTree>
    <p:extLst>
      <p:ext uri="{BB962C8B-B14F-4D97-AF65-F5344CB8AC3E}">
        <p14:creationId xmlns:p14="http://schemas.microsoft.com/office/powerpoint/2010/main" val="3643036190"/>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Title 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9" y="0"/>
            <a:ext cx="15272609" cy="5097770"/>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3" name="Picture 2">
            <a:extLst>
              <a:ext uri="{FF2B5EF4-FFF2-40B4-BE49-F238E27FC236}">
                <a16:creationId xmlns:a16="http://schemas.microsoft.com/office/drawing/2014/main" id="{331C3DB8-28FE-CD4A-AC01-87EE1020C5A5}"/>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097770"/>
            <a:ext cx="10492353" cy="1760230"/>
          </a:xfrm>
          <a:prstGeom prst="rect">
            <a:avLst/>
          </a:prstGeom>
        </p:spPr>
      </p:pic>
      <p:sp>
        <p:nvSpPr>
          <p:cNvPr id="14" name="Text Placeholder 11">
            <a:extLst>
              <a:ext uri="{FF2B5EF4-FFF2-40B4-BE49-F238E27FC236}">
                <a16:creationId xmlns:a16="http://schemas.microsoft.com/office/drawing/2014/main" id="{43F6853B-E929-F241-91D8-856D67E458D0}"/>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12" name="Text Placeholder 11">
            <a:extLst>
              <a:ext uri="{FF2B5EF4-FFF2-40B4-BE49-F238E27FC236}">
                <a16:creationId xmlns:a16="http://schemas.microsoft.com/office/drawing/2014/main" id="{1E390F52-05CD-A068-38A6-49F5DCC4B278}"/>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3" name="Text Placeholder 11">
            <a:extLst>
              <a:ext uri="{FF2B5EF4-FFF2-40B4-BE49-F238E27FC236}">
                <a16:creationId xmlns:a16="http://schemas.microsoft.com/office/drawing/2014/main" id="{67792215-3EBF-8AFE-D64C-230EB77D342E}"/>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4032754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Title 2">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5999" y="0"/>
            <a:ext cx="6096001" cy="5097770"/>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3" name="Picture 2">
            <a:extLst>
              <a:ext uri="{FF2B5EF4-FFF2-40B4-BE49-F238E27FC236}">
                <a16:creationId xmlns:a16="http://schemas.microsoft.com/office/drawing/2014/main" id="{044E638D-6AD4-9B4C-B7A9-1F0500BFE0F6}"/>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5998" y="5097770"/>
            <a:ext cx="4417181" cy="1760230"/>
          </a:xfrm>
          <a:prstGeom prst="rect">
            <a:avLst/>
          </a:prstGeom>
        </p:spPr>
      </p:pic>
      <p:sp>
        <p:nvSpPr>
          <p:cNvPr id="10" name="Text Placeholder 11">
            <a:extLst>
              <a:ext uri="{FF2B5EF4-FFF2-40B4-BE49-F238E27FC236}">
                <a16:creationId xmlns:a16="http://schemas.microsoft.com/office/drawing/2014/main" id="{258BB04F-25F0-024C-BD47-209C74A317CB}"/>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7" name="Text Placeholder 11">
            <a:extLst>
              <a:ext uri="{FF2B5EF4-FFF2-40B4-BE49-F238E27FC236}">
                <a16:creationId xmlns:a16="http://schemas.microsoft.com/office/drawing/2014/main" id="{E36C6B16-6B0D-9EC9-CB32-E93F0F256054}"/>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5099C368-7E26-527C-B143-BDB1D5B48D60}"/>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188733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Title 3">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79A3FDC1-DA18-B647-8002-951F8A2778A7}"/>
              </a:ext>
            </a:extLst>
          </p:cNvPr>
          <p:cNvSpPr>
            <a:spLocks noGrp="1"/>
          </p:cNvSpPr>
          <p:nvPr>
            <p:ph type="pic" sz="quarter" idx="10"/>
          </p:nvPr>
        </p:nvSpPr>
        <p:spPr>
          <a:xfrm>
            <a:off x="6096000" y="0"/>
            <a:ext cx="4380854" cy="6858000"/>
          </a:xfrm>
          <a:prstGeom prst="round2SameRect">
            <a:avLst>
              <a:gd name="adj1" fmla="val 42678"/>
              <a:gd name="adj2" fmla="val 4847"/>
            </a:avLst>
          </a:prstGeom>
        </p:spPr>
        <p:txBody>
          <a:bodyPr>
            <a:noAutofit/>
          </a:bodyPr>
          <a:lstStyle>
            <a:lvl1pPr>
              <a:defRPr>
                <a:solidFill>
                  <a:schemeClr val="bg1"/>
                </a:solidFill>
                <a:latin typeface="Poppins" panose="00000500000000000000" pitchFamily="2" charset="0"/>
              </a:defRPr>
            </a:lvl1pPr>
          </a:lstStyle>
          <a:p>
            <a:endParaRPr lang="en-US"/>
          </a:p>
        </p:txBody>
      </p:sp>
      <p:pic>
        <p:nvPicPr>
          <p:cNvPr id="6" name="Picture 5">
            <a:extLst>
              <a:ext uri="{FF2B5EF4-FFF2-40B4-BE49-F238E27FC236}">
                <a16:creationId xmlns:a16="http://schemas.microsoft.com/office/drawing/2014/main" id="{19B06383-A6CB-5648-834D-B48F2370576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8761708" y="1715146"/>
            <a:ext cx="5145438" cy="1715146"/>
          </a:xfrm>
          <a:prstGeom prst="rect">
            <a:avLst/>
          </a:prstGeom>
        </p:spPr>
      </p:pic>
      <p:sp>
        <p:nvSpPr>
          <p:cNvPr id="10" name="Text Placeholder 11">
            <a:extLst>
              <a:ext uri="{FF2B5EF4-FFF2-40B4-BE49-F238E27FC236}">
                <a16:creationId xmlns:a16="http://schemas.microsoft.com/office/drawing/2014/main" id="{633B3489-D726-D446-9A29-05672FA50E51}"/>
              </a:ext>
            </a:extLst>
          </p:cNvPr>
          <p:cNvSpPr>
            <a:spLocks noGrp="1"/>
          </p:cNvSpPr>
          <p:nvPr>
            <p:ph type="body" sz="quarter" idx="13" hasCustomPrompt="1"/>
          </p:nvPr>
        </p:nvSpPr>
        <p:spPr>
          <a:xfrm>
            <a:off x="10492353" y="5596325"/>
            <a:ext cx="1699647" cy="763797"/>
          </a:xfrm>
          <a:prstGeom prst="rect">
            <a:avLst/>
          </a:prstGeom>
        </p:spPr>
        <p:txBody>
          <a:bodyPr>
            <a:noAutofit/>
          </a:bodyPr>
          <a:lstStyle>
            <a:lvl1pPr marL="0" indent="0" algn="ctr">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01</a:t>
            </a:r>
          </a:p>
        </p:txBody>
      </p:sp>
      <p:sp>
        <p:nvSpPr>
          <p:cNvPr id="7" name="Text Placeholder 11">
            <a:extLst>
              <a:ext uri="{FF2B5EF4-FFF2-40B4-BE49-F238E27FC236}">
                <a16:creationId xmlns:a16="http://schemas.microsoft.com/office/drawing/2014/main" id="{6A7E64E4-287C-1FCE-9776-59EE01B2045C}"/>
              </a:ext>
            </a:extLst>
          </p:cNvPr>
          <p:cNvSpPr>
            <a:spLocks noGrp="1"/>
          </p:cNvSpPr>
          <p:nvPr>
            <p:ph type="body" sz="quarter" idx="11" hasCustomPrompt="1"/>
          </p:nvPr>
        </p:nvSpPr>
        <p:spPr>
          <a:xfrm>
            <a:off x="408207" y="559121"/>
            <a:ext cx="5328592" cy="1800200"/>
          </a:xfrm>
          <a:prstGeom prst="rect">
            <a:avLst/>
          </a:prstGeom>
        </p:spPr>
        <p:txBody>
          <a:bodyPr>
            <a:noAutofit/>
          </a:bodyPr>
          <a:lstStyle>
            <a:lvl1pPr marL="0" indent="0">
              <a:buNone/>
              <a:defRPr sz="5500" b="1" i="0">
                <a:ln>
                  <a:noFill/>
                </a:ln>
                <a:solidFill>
                  <a:schemeClr val="bg1"/>
                </a:solidFill>
                <a:latin typeface="Poppins SemiBold" pitchFamily="2" charset="77"/>
                <a:cs typeface="Poppins SemiBold" pitchFamily="2" charset="77"/>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Chapter Title Goes Here</a:t>
            </a:r>
          </a:p>
        </p:txBody>
      </p:sp>
      <p:sp>
        <p:nvSpPr>
          <p:cNvPr id="12" name="Text Placeholder 11">
            <a:extLst>
              <a:ext uri="{FF2B5EF4-FFF2-40B4-BE49-F238E27FC236}">
                <a16:creationId xmlns:a16="http://schemas.microsoft.com/office/drawing/2014/main" id="{62966699-83CA-1202-E4B3-09DCD56EA786}"/>
              </a:ext>
            </a:extLst>
          </p:cNvPr>
          <p:cNvSpPr>
            <a:spLocks noGrp="1"/>
          </p:cNvSpPr>
          <p:nvPr>
            <p:ph type="body" sz="quarter" idx="12" hasCustomPrompt="1"/>
          </p:nvPr>
        </p:nvSpPr>
        <p:spPr>
          <a:xfrm>
            <a:off x="408207" y="2431329"/>
            <a:ext cx="4824413" cy="2439435"/>
          </a:xfrm>
          <a:prstGeom prst="rect">
            <a:avLst/>
          </a:prstGeom>
        </p:spPr>
        <p:txBody>
          <a:bodyPr>
            <a:noAutofit/>
          </a:bodyPr>
          <a:lstStyle>
            <a:lvl1pPr marL="0" indent="0">
              <a:lnSpc>
                <a:spcPct val="110000"/>
              </a:lnSpc>
              <a:buNone/>
              <a:defRPr sz="3000" b="0" i="0">
                <a:ln>
                  <a:noFill/>
                </a:ln>
                <a:solidFill>
                  <a:schemeClr val="bg1"/>
                </a:solidFill>
                <a:latin typeface="Poppins" panose="00000500000000000000" pitchFamily="2" charset="0"/>
                <a:cs typeface="Poppins" panose="00000500000000000000" pitchFamily="2" charset="0"/>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r>
              <a:rPr lang="en-GB"/>
              <a:t>Sub title here</a:t>
            </a:r>
          </a:p>
        </p:txBody>
      </p:sp>
    </p:spTree>
    <p:extLst>
      <p:ext uri="{BB962C8B-B14F-4D97-AF65-F5344CB8AC3E}">
        <p14:creationId xmlns:p14="http://schemas.microsoft.com/office/powerpoint/2010/main" val="14629539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B4780-4959-E441-87C3-B265F63A80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B00EC-F294-CD4B-BCBA-AF4A8BC26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ED8D8-BEBD-1B42-B387-F27F84E37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defRPr>
            </a:lvl1pPr>
          </a:lstStyle>
          <a:p>
            <a:fld id="{0AAA8F9F-42A8-344E-BFDB-6B187AAC9728}" type="datetimeFigureOut">
              <a:rPr lang="en-US" smtClean="0"/>
              <a:pPr/>
              <a:t>11/23/22</a:t>
            </a:fld>
            <a:endParaRPr lang="en-US"/>
          </a:p>
        </p:txBody>
      </p:sp>
      <p:sp>
        <p:nvSpPr>
          <p:cNvPr id="5" name="Footer Placeholder 4">
            <a:extLst>
              <a:ext uri="{FF2B5EF4-FFF2-40B4-BE49-F238E27FC236}">
                <a16:creationId xmlns:a16="http://schemas.microsoft.com/office/drawing/2014/main" id="{16D480C4-4982-D141-B7F4-847D6255A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defRPr>
            </a:lvl1pPr>
          </a:lstStyle>
          <a:p>
            <a:endParaRPr lang="en-US"/>
          </a:p>
        </p:txBody>
      </p:sp>
      <p:sp>
        <p:nvSpPr>
          <p:cNvPr id="6" name="Slide Number Placeholder 5">
            <a:extLst>
              <a:ext uri="{FF2B5EF4-FFF2-40B4-BE49-F238E27FC236}">
                <a16:creationId xmlns:a16="http://schemas.microsoft.com/office/drawing/2014/main" id="{4BA1986B-A33C-FB46-96C5-A7D0198BB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defRPr>
            </a:lvl1pPr>
          </a:lstStyle>
          <a:p>
            <a:fld id="{60BAE0D0-DB37-5740-9BD9-F5C7BF39F16E}" type="slidenum">
              <a:rPr lang="en-US" smtClean="0"/>
              <a:pPr/>
              <a:t>‹#›</a:t>
            </a:fld>
            <a:endParaRPr lang="en-US"/>
          </a:p>
        </p:txBody>
      </p:sp>
    </p:spTree>
    <p:extLst>
      <p:ext uri="{BB962C8B-B14F-4D97-AF65-F5344CB8AC3E}">
        <p14:creationId xmlns:p14="http://schemas.microsoft.com/office/powerpoint/2010/main" val="2172755302"/>
      </p:ext>
    </p:extLst>
  </p:cSld>
  <p:clrMap bg1="lt1" tx1="dk1" bg2="lt2" tx2="dk2" accent1="accent1" accent2="accent2" accent3="accent3" accent4="accent4" accent5="accent5" accent6="accent6" hlink="hlink" folHlink="folHlink"/>
  <p:sldLayoutIdLst>
    <p:sldLayoutId id="2147483726" r:id="rId1"/>
    <p:sldLayoutId id="2147483730" r:id="rId2"/>
    <p:sldLayoutId id="2147483917" r:id="rId3"/>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3932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92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39112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923" r:id="rId5"/>
    <p:sldLayoutId id="214748392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28211"/>
      </p:ext>
    </p:extLst>
  </p:cSld>
  <p:clrMap bg1="lt1" tx1="dk1" bg2="lt2" tx2="dk2" accent1="accent1" accent2="accent2" accent3="accent3" accent4="accent4" accent5="accent5" accent6="accent6" hlink="hlink" folHlink="folHlink"/>
  <p:sldLayoutIdLst>
    <p:sldLayoutId id="2147483827" r:id="rId1"/>
    <p:sldLayoutId id="2147483919" r:id="rId2"/>
    <p:sldLayoutId id="2147483828" r:id="rId3"/>
    <p:sldLayoutId id="2147483829" r:id="rId4"/>
    <p:sldLayoutId id="2147483830" r:id="rId5"/>
    <p:sldLayoutId id="2147483831" r:id="rId6"/>
    <p:sldLayoutId id="2147483835" r:id="rId7"/>
    <p:sldLayoutId id="2147483836" r:id="rId8"/>
    <p:sldLayoutId id="2147483839" r:id="rId9"/>
    <p:sldLayoutId id="2147483935" r:id="rId10"/>
    <p:sldLayoutId id="2147483842"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606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140755"/>
      </p:ext>
    </p:extLst>
  </p:cSld>
  <p:clrMap bg1="lt1" tx1="dk1" bg2="lt2" tx2="dk2" accent1="accent1" accent2="accent2" accent3="accent3" accent4="accent4" accent5="accent5" accent6="accent6" hlink="hlink" folHlink="folHlink"/>
  <p:sldLayoutIdLst>
    <p:sldLayoutId id="2147483933" r:id="rId1"/>
    <p:sldLayoutId id="214748393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0.xml"/><Relationship Id="rId16"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openuniv.sharepoint.com/sites/access/accessibility-usability-evaluation/SitePages/Accessible-PowerPoint(1).aspx"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mailto:brand-enquiries@open.ac.uk" TargetMode="External"/><Relationship Id="rId4" Type="http://schemas.openxmlformats.org/officeDocument/2006/relationships/hyperlink" Target="https://fonts.google.com/specimen/Poppin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AC98-8F4A-A002-FEDA-2D0C617B145D}"/>
              </a:ext>
            </a:extLst>
          </p:cNvPr>
          <p:cNvSpPr>
            <a:spLocks noGrp="1"/>
          </p:cNvSpPr>
          <p:nvPr>
            <p:ph type="title" idx="4294967295"/>
          </p:nvPr>
        </p:nvSpPr>
        <p:spPr>
          <a:xfrm>
            <a:off x="0" y="-425903"/>
            <a:ext cx="10515600" cy="347039"/>
          </a:xfrm>
        </p:spPr>
        <p:txBody>
          <a:bodyPr>
            <a:normAutofit fontScale="90000"/>
          </a:bodyPr>
          <a:lstStyle/>
          <a:p>
            <a:r>
              <a:rPr lang="en-GB" sz="2000"/>
              <a:t>Intro</a:t>
            </a:r>
            <a:r>
              <a:rPr lang="en-GB" sz="2000" baseline="0"/>
              <a:t> </a:t>
            </a:r>
            <a:r>
              <a:rPr lang="en-GB" sz="2000"/>
              <a:t>Slide Title 1</a:t>
            </a:r>
          </a:p>
        </p:txBody>
      </p:sp>
      <p:sp>
        <p:nvSpPr>
          <p:cNvPr id="14" name="Text Placeholder 13">
            <a:extLst>
              <a:ext uri="{FF2B5EF4-FFF2-40B4-BE49-F238E27FC236}">
                <a16:creationId xmlns:a16="http://schemas.microsoft.com/office/drawing/2014/main" id="{BCD67DD9-3DAA-313B-8305-6C266ED950EB}"/>
              </a:ext>
            </a:extLst>
          </p:cNvPr>
          <p:cNvSpPr>
            <a:spLocks noGrp="1"/>
          </p:cNvSpPr>
          <p:nvPr>
            <p:ph type="body" sz="quarter" idx="11"/>
          </p:nvPr>
        </p:nvSpPr>
        <p:spPr/>
        <p:txBody>
          <a:bodyPr/>
          <a:lstStyle/>
          <a:p>
            <a:endParaRPr lang="en-GB"/>
          </a:p>
        </p:txBody>
      </p:sp>
      <p:sp>
        <p:nvSpPr>
          <p:cNvPr id="15" name="Text Placeholder 14">
            <a:extLst>
              <a:ext uri="{FF2B5EF4-FFF2-40B4-BE49-F238E27FC236}">
                <a16:creationId xmlns:a16="http://schemas.microsoft.com/office/drawing/2014/main" id="{E81A18EA-A9B5-381F-97C4-750E9537808C}"/>
              </a:ext>
            </a:extLst>
          </p:cNvPr>
          <p:cNvSpPr>
            <a:spLocks noGrp="1"/>
          </p:cNvSpPr>
          <p:nvPr>
            <p:ph type="body" sz="quarter" idx="12"/>
          </p:nvPr>
        </p:nvSpPr>
        <p:spPr/>
        <p:txBody>
          <a:bodyPr/>
          <a:lstStyle/>
          <a:p>
            <a:endParaRPr lang="en-GB"/>
          </a:p>
        </p:txBody>
      </p:sp>
      <p:sp>
        <p:nvSpPr>
          <p:cNvPr id="16" name="Text Placeholder 15">
            <a:extLst>
              <a:ext uri="{FF2B5EF4-FFF2-40B4-BE49-F238E27FC236}">
                <a16:creationId xmlns:a16="http://schemas.microsoft.com/office/drawing/2014/main" id="{91E9862C-F9C6-300D-C161-CC5F2057C191}"/>
              </a:ext>
            </a:extLst>
          </p:cNvPr>
          <p:cNvSpPr>
            <a:spLocks noGrp="1"/>
          </p:cNvSpPr>
          <p:nvPr>
            <p:ph type="body" sz="quarter" idx="13"/>
          </p:nvPr>
        </p:nvSpPr>
        <p:spPr/>
        <p:txBody>
          <a:bodyPr/>
          <a:lstStyle/>
          <a:p>
            <a:endParaRPr lang="en-GB"/>
          </a:p>
        </p:txBody>
      </p:sp>
      <p:sp>
        <p:nvSpPr>
          <p:cNvPr id="17" name="Text Placeholder 16">
            <a:extLst>
              <a:ext uri="{FF2B5EF4-FFF2-40B4-BE49-F238E27FC236}">
                <a16:creationId xmlns:a16="http://schemas.microsoft.com/office/drawing/2014/main" id="{ACCCC83C-A3BB-829E-51E0-D71CBA10B1EE}"/>
              </a:ext>
            </a:extLst>
          </p:cNvPr>
          <p:cNvSpPr>
            <a:spLocks noGrp="1"/>
          </p:cNvSpPr>
          <p:nvPr>
            <p:ph type="body" sz="quarter" idx="14"/>
          </p:nvPr>
        </p:nvSpPr>
        <p:spPr/>
        <p:txBody>
          <a:bodyPr/>
          <a:lstStyle/>
          <a:p>
            <a:endParaRPr lang="en-GB"/>
          </a:p>
        </p:txBody>
      </p:sp>
      <p:sp>
        <p:nvSpPr>
          <p:cNvPr id="18" name="Text Placeholder 17">
            <a:extLst>
              <a:ext uri="{FF2B5EF4-FFF2-40B4-BE49-F238E27FC236}">
                <a16:creationId xmlns:a16="http://schemas.microsoft.com/office/drawing/2014/main" id="{7C582E8A-5AC5-EBB0-D16B-4437F42A33D5}"/>
              </a:ext>
            </a:extLst>
          </p:cNvPr>
          <p:cNvSpPr>
            <a:spLocks noGrp="1"/>
          </p:cNvSpPr>
          <p:nvPr>
            <p:ph type="body" sz="quarter" idx="15"/>
          </p:nvPr>
        </p:nvSpPr>
        <p:spPr/>
        <p:txBody>
          <a:bodyPr/>
          <a:lstStyle/>
          <a:p>
            <a:endParaRPr lang="en-GB"/>
          </a:p>
        </p:txBody>
      </p:sp>
      <p:sp>
        <p:nvSpPr>
          <p:cNvPr id="13" name="Picture Placeholder 12">
            <a:extLst>
              <a:ext uri="{FF2B5EF4-FFF2-40B4-BE49-F238E27FC236}">
                <a16:creationId xmlns:a16="http://schemas.microsoft.com/office/drawing/2014/main" id="{A5A133B0-2A07-449A-51A6-75454F5BDCAF}"/>
              </a:ext>
              <a:ext uri="{C183D7F6-B498-43B3-948B-1728B52AA6E4}">
                <adec:decorative xmlns:adec="http://schemas.microsoft.com/office/drawing/2017/decorative" val="1"/>
              </a:ext>
            </a:extLst>
          </p:cNvPr>
          <p:cNvSpPr>
            <a:spLocks noGrp="1"/>
          </p:cNvSpPr>
          <p:nvPr>
            <p:ph type="pic" sz="quarter" idx="10"/>
          </p:nvPr>
        </p:nvSpPr>
        <p:spPr/>
      </p:sp>
    </p:spTree>
    <p:extLst>
      <p:ext uri="{BB962C8B-B14F-4D97-AF65-F5344CB8AC3E}">
        <p14:creationId xmlns:p14="http://schemas.microsoft.com/office/powerpoint/2010/main" val="3771289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7</a:t>
            </a:r>
          </a:p>
        </p:txBody>
      </p:sp>
      <p:sp>
        <p:nvSpPr>
          <p:cNvPr id="4" name="Text Placeholder 1">
            <a:extLst>
              <a:ext uri="{FF2B5EF4-FFF2-40B4-BE49-F238E27FC236}">
                <a16:creationId xmlns:a16="http://schemas.microsoft.com/office/drawing/2014/main" id="{B775F0FD-C425-7839-004E-B2F193D4AB1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Data Visualisation Guidance </a:t>
            </a:r>
          </a:p>
          <a:p>
            <a:pPr marL="0" indent="0">
              <a:lnSpc>
                <a:spcPct val="100000"/>
              </a:lnSpc>
              <a:spcBef>
                <a:spcPts val="600"/>
              </a:spcBef>
              <a:buNone/>
            </a:pPr>
            <a:r>
              <a:rPr lang="en-GB" b="1">
                <a:latin typeface="Poppins" panose="00000500000000000000" pitchFamily="2" charset="0"/>
              </a:rPr>
              <a:t>Additional Content</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19515"/>
            <a:ext cx="5845103" cy="2838185"/>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More Data Points</a:t>
            </a:r>
          </a:p>
          <a:p>
            <a:pPr>
              <a:lnSpc>
                <a:spcPct val="150000"/>
              </a:lnSpc>
              <a:spcAft>
                <a:spcPts val="600"/>
              </a:spcAft>
            </a:pPr>
            <a:r>
              <a:rPr lang="en-GB" sz="1200">
                <a:latin typeface="Poppins" panose="00000500000000000000" pitchFamily="2" charset="0"/>
                <a:cs typeface="Poppins" panose="00000500000000000000" pitchFamily="2" charset="0"/>
              </a:rPr>
              <a:t>For instances when you require the addition of more data to your datasheet, please note that PowerPoint will automatically generate its own tint colours after the first 6 colours in our OU theme. Feel free to keep these as they are, but note that these colours can be used in graphs ONLY.</a:t>
            </a:r>
          </a:p>
        </p:txBody>
      </p:sp>
      <p:pic>
        <p:nvPicPr>
          <p:cNvPr id="6" name="Picture 5" descr="Example bar chart with twelve bars. Six bars use the OU Theme Colours and the other six bars use PowerPoint's own automatic tint colours. ">
            <a:extLst>
              <a:ext uri="{FF2B5EF4-FFF2-40B4-BE49-F238E27FC236}">
                <a16:creationId xmlns:a16="http://schemas.microsoft.com/office/drawing/2014/main" id="{1155D123-0E4A-4E5B-ADF7-4F35BA0A5BD9}"/>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4242" y="3420612"/>
            <a:ext cx="3810835" cy="1937713"/>
          </a:xfrm>
          <a:prstGeom prst="rect">
            <a:avLst/>
          </a:prstGeom>
        </p:spPr>
      </p:pic>
      <p:sp>
        <p:nvSpPr>
          <p:cNvPr id="9" name="Round Single Corner of Rectangle 28">
            <a:extLst>
              <a:ext uri="{FF2B5EF4-FFF2-40B4-BE49-F238E27FC236}">
                <a16:creationId xmlns:a16="http://schemas.microsoft.com/office/drawing/2014/main" id="{E06AC9CE-BC72-B5A6-96E6-777C718D9AC1}"/>
              </a:ext>
              <a:ext uri="{C183D7F6-B498-43B3-948B-1728B52AA6E4}">
                <adec:decorative xmlns:adec="http://schemas.microsoft.com/office/drawing/2017/decorative" val="1"/>
              </a:ext>
            </a:extLst>
          </p:cNvPr>
          <p:cNvSpPr/>
          <p:nvPr/>
        </p:nvSpPr>
        <p:spPr>
          <a:xfrm>
            <a:off x="4223656" y="3776573"/>
            <a:ext cx="1872344" cy="1131440"/>
          </a:xfrm>
          <a:prstGeom prst="round1Rect">
            <a:avLst>
              <a:gd name="adj" fmla="val 5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1" name="TextBox 10">
            <a:extLst>
              <a:ext uri="{FF2B5EF4-FFF2-40B4-BE49-F238E27FC236}">
                <a16:creationId xmlns:a16="http://schemas.microsoft.com/office/drawing/2014/main" id="{DAD6AC18-0D97-9BA9-19E3-B0DF123AD5D8}"/>
              </a:ext>
            </a:extLst>
          </p:cNvPr>
          <p:cNvSpPr txBox="1"/>
          <p:nvPr/>
        </p:nvSpPr>
        <p:spPr>
          <a:xfrm>
            <a:off x="4304326" y="4062323"/>
            <a:ext cx="1705638" cy="646331"/>
          </a:xfrm>
          <a:prstGeom prst="rect">
            <a:avLst/>
          </a:prstGeom>
          <a:noFill/>
        </p:spPr>
        <p:txBody>
          <a:bodyPr wrap="square" rtlCol="0">
            <a:spAutoFit/>
          </a:bodyPr>
          <a:lstStyle/>
          <a:p>
            <a:pPr algn="ctr"/>
            <a:r>
              <a:rPr lang="en-US" sz="1200"/>
              <a:t>Example of a bar chart using PPT automation only</a:t>
            </a:r>
          </a:p>
        </p:txBody>
      </p:sp>
      <p:sp>
        <p:nvSpPr>
          <p:cNvPr id="10" name="Text Placeholder 12">
            <a:extLst>
              <a:ext uri="{FF2B5EF4-FFF2-40B4-BE49-F238E27FC236}">
                <a16:creationId xmlns:a16="http://schemas.microsoft.com/office/drawing/2014/main" id="{3A367188-8F0D-4D76-B71B-9E4B231081DC}"/>
              </a:ext>
            </a:extLst>
          </p:cNvPr>
          <p:cNvSpPr txBox="1">
            <a:spLocks/>
          </p:cNvSpPr>
          <p:nvPr/>
        </p:nvSpPr>
        <p:spPr>
          <a:xfrm>
            <a:off x="6555081" y="1619514"/>
            <a:ext cx="5224096" cy="1609461"/>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Additional Colours</a:t>
            </a:r>
          </a:p>
          <a:p>
            <a:pPr>
              <a:lnSpc>
                <a:spcPct val="150000"/>
              </a:lnSpc>
              <a:spcAft>
                <a:spcPts val="600"/>
              </a:spcAft>
            </a:pPr>
            <a:r>
              <a:rPr lang="en-US" sz="1200"/>
              <a:t>If you require more data, you may manually add additional </a:t>
            </a:r>
            <a:r>
              <a:rPr lang="en-US" sz="1200" err="1"/>
              <a:t>colours</a:t>
            </a:r>
            <a:r>
              <a:rPr lang="en-US" sz="1200"/>
              <a:t>. Please use the suggested </a:t>
            </a:r>
            <a:r>
              <a:rPr lang="en-US" sz="1200" err="1"/>
              <a:t>colours</a:t>
            </a:r>
            <a:r>
              <a:rPr lang="en-US" sz="1200"/>
              <a:t> below where suitable. Please note that these </a:t>
            </a:r>
            <a:r>
              <a:rPr lang="en-US" sz="1200" err="1"/>
              <a:t>colours</a:t>
            </a:r>
            <a:r>
              <a:rPr lang="en-US" sz="1200"/>
              <a:t> are also for graphs only.</a:t>
            </a:r>
            <a:endParaRPr lang="en-GB" sz="1200">
              <a:latin typeface="Poppins" panose="00000500000000000000" pitchFamily="2" charset="0"/>
              <a:cs typeface="Poppins" panose="00000500000000000000" pitchFamily="2" charset="0"/>
            </a:endParaRPr>
          </a:p>
        </p:txBody>
      </p:sp>
      <p:pic>
        <p:nvPicPr>
          <p:cNvPr id="13" name="Picture 12" descr="Example bar chart with twelve bars. Six bars use the OU Theme Colours and the other six bars use manually added colours. ">
            <a:extLst>
              <a:ext uri="{FF2B5EF4-FFF2-40B4-BE49-F238E27FC236}">
                <a16:creationId xmlns:a16="http://schemas.microsoft.com/office/drawing/2014/main" id="{8604D2B9-34F2-1407-78D1-0A58A8DF53A8}"/>
              </a:ext>
              <a:ext uri="{C183D7F6-B498-43B3-948B-1728B52AA6E4}">
                <adec:decorative xmlns:adec="http://schemas.microsoft.com/office/drawing/2017/decorative" val="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06503" y="3335330"/>
            <a:ext cx="3446949" cy="1903156"/>
          </a:xfrm>
          <a:prstGeom prst="rect">
            <a:avLst/>
          </a:prstGeom>
        </p:spPr>
      </p:pic>
      <p:sp>
        <p:nvSpPr>
          <p:cNvPr id="14" name="Round Single Corner of Rectangle 28">
            <a:extLst>
              <a:ext uri="{FF2B5EF4-FFF2-40B4-BE49-F238E27FC236}">
                <a16:creationId xmlns:a16="http://schemas.microsoft.com/office/drawing/2014/main" id="{15435053-8EE3-E39E-2783-478EC6E0AC7E}"/>
              </a:ext>
              <a:ext uri="{C183D7F6-B498-43B3-948B-1728B52AA6E4}">
                <adec:decorative xmlns:adec="http://schemas.microsoft.com/office/drawing/2017/decorative" val="1"/>
              </a:ext>
            </a:extLst>
          </p:cNvPr>
          <p:cNvSpPr/>
          <p:nvPr/>
        </p:nvSpPr>
        <p:spPr>
          <a:xfrm>
            <a:off x="9938656" y="3776573"/>
            <a:ext cx="1872344" cy="1131440"/>
          </a:xfrm>
          <a:prstGeom prst="round1Rect">
            <a:avLst>
              <a:gd name="adj" fmla="val 5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p>
        </p:txBody>
      </p:sp>
      <p:sp>
        <p:nvSpPr>
          <p:cNvPr id="15" name="TextBox 14">
            <a:extLst>
              <a:ext uri="{FF2B5EF4-FFF2-40B4-BE49-F238E27FC236}">
                <a16:creationId xmlns:a16="http://schemas.microsoft.com/office/drawing/2014/main" id="{EC15978C-D281-3184-4B85-C64B64247D7C}"/>
              </a:ext>
            </a:extLst>
          </p:cNvPr>
          <p:cNvSpPr txBox="1"/>
          <p:nvPr/>
        </p:nvSpPr>
        <p:spPr>
          <a:xfrm>
            <a:off x="10019326" y="4062323"/>
            <a:ext cx="1705638" cy="646331"/>
          </a:xfrm>
          <a:prstGeom prst="rect">
            <a:avLst/>
          </a:prstGeom>
          <a:noFill/>
        </p:spPr>
        <p:txBody>
          <a:bodyPr wrap="square" rtlCol="0">
            <a:spAutoFit/>
          </a:bodyPr>
          <a:lstStyle/>
          <a:p>
            <a:pPr algn="ctr"/>
            <a:r>
              <a:rPr lang="en-US" sz="1200"/>
              <a:t>Example of a bar chart using </a:t>
            </a:r>
            <a:r>
              <a:rPr lang="en-US" sz="1200" err="1"/>
              <a:t>colours</a:t>
            </a:r>
            <a:r>
              <a:rPr lang="en-US" sz="1200"/>
              <a:t> supplied below</a:t>
            </a:r>
          </a:p>
        </p:txBody>
      </p:sp>
      <p:grpSp>
        <p:nvGrpSpPr>
          <p:cNvPr id="42" name="Group 41" descr="Set of twelve OU Theme Colours including six core brand colours and six colour tints derived from brand colours.">
            <a:extLst>
              <a:ext uri="{FF2B5EF4-FFF2-40B4-BE49-F238E27FC236}">
                <a16:creationId xmlns:a16="http://schemas.microsoft.com/office/drawing/2014/main" id="{6363212A-08FA-D381-244E-899CAC196FB1}"/>
              </a:ext>
              <a:ext uri="{C183D7F6-B498-43B3-948B-1728B52AA6E4}">
                <adec:decorative xmlns:adec="http://schemas.microsoft.com/office/drawing/2017/decorative" val="0"/>
              </a:ext>
            </a:extLst>
          </p:cNvPr>
          <p:cNvGrpSpPr/>
          <p:nvPr/>
        </p:nvGrpSpPr>
        <p:grpSpPr>
          <a:xfrm>
            <a:off x="6567401" y="5524236"/>
            <a:ext cx="3948199" cy="819586"/>
            <a:chOff x="6723915" y="5643242"/>
            <a:chExt cx="3948199" cy="819586"/>
          </a:xfrm>
        </p:grpSpPr>
        <p:pic>
          <p:nvPicPr>
            <p:cNvPr id="29" name="Picture 28">
              <a:extLst>
                <a:ext uri="{FF2B5EF4-FFF2-40B4-BE49-F238E27FC236}">
                  <a16:creationId xmlns:a16="http://schemas.microsoft.com/office/drawing/2014/main" id="{58CE8F7B-15F5-BFD3-3A94-26708C9EF580}"/>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723915" y="5652876"/>
              <a:ext cx="614865" cy="367800"/>
            </a:xfrm>
            <a:prstGeom prst="rect">
              <a:avLst/>
            </a:prstGeom>
          </p:spPr>
        </p:pic>
        <p:pic>
          <p:nvPicPr>
            <p:cNvPr id="30" name="Picture 29">
              <a:extLst>
                <a:ext uri="{FF2B5EF4-FFF2-40B4-BE49-F238E27FC236}">
                  <a16:creationId xmlns:a16="http://schemas.microsoft.com/office/drawing/2014/main" id="{652A7922-B53F-8705-1541-8E1265860B23}"/>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93643" y="5653302"/>
              <a:ext cx="612314" cy="361174"/>
            </a:xfrm>
            <a:prstGeom prst="rect">
              <a:avLst/>
            </a:prstGeom>
          </p:spPr>
        </p:pic>
        <p:pic>
          <p:nvPicPr>
            <p:cNvPr id="31" name="Picture 30">
              <a:extLst>
                <a:ext uri="{FF2B5EF4-FFF2-40B4-BE49-F238E27FC236}">
                  <a16:creationId xmlns:a16="http://schemas.microsoft.com/office/drawing/2014/main" id="{F14DC7DB-2BA1-082A-8908-1D8EFEEC378D}"/>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390072" y="5646342"/>
              <a:ext cx="612314" cy="364486"/>
            </a:xfrm>
            <a:prstGeom prst="rect">
              <a:avLst/>
            </a:prstGeom>
          </p:spPr>
        </p:pic>
        <p:pic>
          <p:nvPicPr>
            <p:cNvPr id="32" name="Picture 31">
              <a:extLst>
                <a:ext uri="{FF2B5EF4-FFF2-40B4-BE49-F238E27FC236}">
                  <a16:creationId xmlns:a16="http://schemas.microsoft.com/office/drawing/2014/main" id="{28B31354-3AB9-43CB-5812-EF48CD76DED5}"/>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057249" y="5643242"/>
              <a:ext cx="614865" cy="364486"/>
            </a:xfrm>
            <a:prstGeom prst="rect">
              <a:avLst/>
            </a:prstGeom>
          </p:spPr>
        </p:pic>
        <p:pic>
          <p:nvPicPr>
            <p:cNvPr id="33" name="Picture 32">
              <a:extLst>
                <a:ext uri="{FF2B5EF4-FFF2-40B4-BE49-F238E27FC236}">
                  <a16:creationId xmlns:a16="http://schemas.microsoft.com/office/drawing/2014/main" id="{96406E71-F6FE-B0DC-4B7D-E0DD9218DC80}"/>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060820" y="5653088"/>
              <a:ext cx="609763" cy="364486"/>
            </a:xfrm>
            <a:prstGeom prst="rect">
              <a:avLst/>
            </a:prstGeom>
          </p:spPr>
        </p:pic>
        <p:pic>
          <p:nvPicPr>
            <p:cNvPr id="34" name="Picture 33">
              <a:extLst>
                <a:ext uri="{FF2B5EF4-FFF2-40B4-BE49-F238E27FC236}">
                  <a16:creationId xmlns:a16="http://schemas.microsoft.com/office/drawing/2014/main" id="{DF4CE4CE-8A00-CE7E-4652-683344A6CD46}"/>
                </a:ext>
                <a:ext uri="{C183D7F6-B498-43B3-948B-1728B52AA6E4}">
                  <adec:decorative xmlns:adec="http://schemas.microsoft.com/office/drawing/2017/decorative" val="1"/>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725446" y="5646303"/>
              <a:ext cx="609763" cy="365073"/>
            </a:xfrm>
            <a:prstGeom prst="rect">
              <a:avLst/>
            </a:prstGeom>
          </p:spPr>
        </p:pic>
        <p:pic>
          <p:nvPicPr>
            <p:cNvPr id="35" name="Picture 34">
              <a:extLst>
                <a:ext uri="{FF2B5EF4-FFF2-40B4-BE49-F238E27FC236}">
                  <a16:creationId xmlns:a16="http://schemas.microsoft.com/office/drawing/2014/main" id="{FC476227-4043-C8CE-4742-601B49D03368}"/>
                </a:ext>
                <a:ext uri="{C183D7F6-B498-43B3-948B-1728B52AA6E4}">
                  <adec:decorative xmlns:adec="http://schemas.microsoft.com/office/drawing/2017/decorative" val="1"/>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721874" y="6095027"/>
              <a:ext cx="614865" cy="367799"/>
            </a:xfrm>
            <a:prstGeom prst="rect">
              <a:avLst/>
            </a:prstGeom>
          </p:spPr>
        </p:pic>
        <p:pic>
          <p:nvPicPr>
            <p:cNvPr id="36" name="Picture 35">
              <a:extLst>
                <a:ext uri="{FF2B5EF4-FFF2-40B4-BE49-F238E27FC236}">
                  <a16:creationId xmlns:a16="http://schemas.microsoft.com/office/drawing/2014/main" id="{F90AD0A6-B537-1B85-B80D-E465D9A67C4C}"/>
                </a:ext>
                <a:ext uri="{C183D7F6-B498-43B3-948B-1728B52AA6E4}">
                  <adec:decorative xmlns:adec="http://schemas.microsoft.com/office/drawing/2017/decorative" val="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9392112" y="6095028"/>
              <a:ext cx="612314" cy="367799"/>
            </a:xfrm>
            <a:prstGeom prst="rect">
              <a:avLst/>
            </a:prstGeom>
          </p:spPr>
        </p:pic>
        <p:pic>
          <p:nvPicPr>
            <p:cNvPr id="37" name="Picture 36">
              <a:extLst>
                <a:ext uri="{FF2B5EF4-FFF2-40B4-BE49-F238E27FC236}">
                  <a16:creationId xmlns:a16="http://schemas.microsoft.com/office/drawing/2014/main" id="{5F044703-F9A8-01F1-5093-B3CE38B51A56}"/>
                </a:ext>
                <a:ext uri="{C183D7F6-B498-43B3-948B-1728B52AA6E4}">
                  <adec:decorative xmlns:adec="http://schemas.microsoft.com/office/drawing/2017/decorative" val="1"/>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391602" y="6095026"/>
              <a:ext cx="609763" cy="367801"/>
            </a:xfrm>
            <a:prstGeom prst="rect">
              <a:avLst/>
            </a:prstGeom>
          </p:spPr>
        </p:pic>
        <p:pic>
          <p:nvPicPr>
            <p:cNvPr id="38" name="Picture 37">
              <a:extLst>
                <a:ext uri="{FF2B5EF4-FFF2-40B4-BE49-F238E27FC236}">
                  <a16:creationId xmlns:a16="http://schemas.microsoft.com/office/drawing/2014/main" id="{E4FA1516-2242-0677-CA9E-271A1DA803F5}"/>
                </a:ext>
                <a:ext uri="{C183D7F6-B498-43B3-948B-1728B52AA6E4}">
                  <adec:decorative xmlns:adec="http://schemas.microsoft.com/office/drawing/2017/decorative" val="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056738" y="6095027"/>
              <a:ext cx="609763" cy="367799"/>
            </a:xfrm>
            <a:prstGeom prst="rect">
              <a:avLst/>
            </a:prstGeom>
          </p:spPr>
        </p:pic>
        <p:pic>
          <p:nvPicPr>
            <p:cNvPr id="39" name="Picture 38">
              <a:extLst>
                <a:ext uri="{FF2B5EF4-FFF2-40B4-BE49-F238E27FC236}">
                  <a16:creationId xmlns:a16="http://schemas.microsoft.com/office/drawing/2014/main" id="{AD0FC30F-9B0F-3291-065C-A5B8F90337DE}"/>
                </a:ext>
                <a:ext uri="{C183D7F6-B498-43B3-948B-1728B52AA6E4}">
                  <adec:decorative xmlns:adec="http://schemas.microsoft.com/office/drawing/2017/decorative" val="1"/>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0059799" y="6095027"/>
              <a:ext cx="612315" cy="367799"/>
            </a:xfrm>
            <a:prstGeom prst="rect">
              <a:avLst/>
            </a:prstGeom>
          </p:spPr>
        </p:pic>
        <p:pic>
          <p:nvPicPr>
            <p:cNvPr id="40" name="Picture 39">
              <a:extLst>
                <a:ext uri="{FF2B5EF4-FFF2-40B4-BE49-F238E27FC236}">
                  <a16:creationId xmlns:a16="http://schemas.microsoft.com/office/drawing/2014/main" id="{C3945447-B2C4-0BB8-2F2C-CBCA36C819D1}"/>
                </a:ext>
                <a:ext uri="{C183D7F6-B498-43B3-948B-1728B52AA6E4}">
                  <adec:decorative xmlns:adec="http://schemas.microsoft.com/office/drawing/2017/decorative" val="1"/>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6723915" y="6095028"/>
              <a:ext cx="612314" cy="367800"/>
            </a:xfrm>
            <a:prstGeom prst="rect">
              <a:avLst/>
            </a:prstGeom>
          </p:spPr>
        </p:pic>
      </p:grpSp>
    </p:spTree>
    <p:extLst>
      <p:ext uri="{BB962C8B-B14F-4D97-AF65-F5344CB8AC3E}">
        <p14:creationId xmlns:p14="http://schemas.microsoft.com/office/powerpoint/2010/main" val="379824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8</a:t>
            </a:r>
          </a:p>
        </p:txBody>
      </p:sp>
      <p:sp>
        <p:nvSpPr>
          <p:cNvPr id="4" name="Text Placeholder 1">
            <a:extLst>
              <a:ext uri="{FF2B5EF4-FFF2-40B4-BE49-F238E27FC236}">
                <a16:creationId xmlns:a16="http://schemas.microsoft.com/office/drawing/2014/main" id="{B775F0FD-C425-7839-004E-B2F193D4AB1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Data Visualisation Guidance </a:t>
            </a:r>
          </a:p>
          <a:p>
            <a:pPr marL="0" indent="0">
              <a:lnSpc>
                <a:spcPct val="100000"/>
              </a:lnSpc>
              <a:spcBef>
                <a:spcPts val="600"/>
              </a:spcBef>
              <a:buNone/>
            </a:pPr>
            <a:r>
              <a:rPr lang="en-GB" b="1">
                <a:latin typeface="Poppins" panose="00000500000000000000" pitchFamily="2" charset="0"/>
              </a:rPr>
              <a:t>Pattern Fill</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19516"/>
            <a:ext cx="5845103" cy="1601738"/>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t>Further changes to improve accessibility </a:t>
            </a:r>
          </a:p>
          <a:p>
            <a:pPr>
              <a:lnSpc>
                <a:spcPct val="150000"/>
              </a:lnSpc>
              <a:spcAft>
                <a:spcPts val="600"/>
              </a:spcAft>
            </a:pPr>
            <a:r>
              <a:rPr lang="en-GB" sz="1200">
                <a:latin typeface="Poppins" panose="00000500000000000000" pitchFamily="2" charset="0"/>
                <a:cs typeface="Poppins" panose="00000500000000000000" pitchFamily="2" charset="0"/>
              </a:rPr>
              <a:t>One of the best ways to improve the visibility and clarity of graphs is to provide a different pattern for each segment. This works best on the darker colours within the OU palette. </a:t>
            </a:r>
            <a:r>
              <a:rPr lang="en-GB" sz="1200"/>
              <a:t>These patterns are also suitable for users with cognitive disabilities.</a:t>
            </a:r>
            <a:endParaRPr lang="en-GB" sz="1200">
              <a:latin typeface="Poppins" panose="00000500000000000000" pitchFamily="2" charset="0"/>
              <a:cs typeface="Poppins" panose="00000500000000000000" pitchFamily="2" charset="0"/>
            </a:endParaRPr>
          </a:p>
        </p:txBody>
      </p:sp>
      <p:pic>
        <p:nvPicPr>
          <p:cNvPr id="12" name="Picture 11" descr="Example bar chart showing six bars using different patterns with the bars in order from longest to shortest left to right.">
            <a:extLst>
              <a:ext uri="{FF2B5EF4-FFF2-40B4-BE49-F238E27FC236}">
                <a16:creationId xmlns:a16="http://schemas.microsoft.com/office/drawing/2014/main" id="{0E27DC9F-06A7-95C7-4C9A-8667774398BD}"/>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2378" y="3323900"/>
            <a:ext cx="4730386" cy="2496054"/>
          </a:xfrm>
          <a:prstGeom prst="rect">
            <a:avLst/>
          </a:prstGeom>
        </p:spPr>
      </p:pic>
      <p:sp>
        <p:nvSpPr>
          <p:cNvPr id="10" name="Text Placeholder 12">
            <a:extLst>
              <a:ext uri="{FF2B5EF4-FFF2-40B4-BE49-F238E27FC236}">
                <a16:creationId xmlns:a16="http://schemas.microsoft.com/office/drawing/2014/main" id="{3A367188-8F0D-4D76-B71B-9E4B231081DC}"/>
              </a:ext>
            </a:extLst>
          </p:cNvPr>
          <p:cNvSpPr txBox="1">
            <a:spLocks/>
          </p:cNvSpPr>
          <p:nvPr/>
        </p:nvSpPr>
        <p:spPr>
          <a:xfrm>
            <a:off x="6391275" y="1619514"/>
            <a:ext cx="3257550" cy="4819386"/>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Setting Pattern Fill</a:t>
            </a:r>
          </a:p>
          <a:p>
            <a:pPr>
              <a:lnSpc>
                <a:spcPct val="150000"/>
              </a:lnSpc>
              <a:spcAft>
                <a:spcPts val="600"/>
              </a:spcAft>
            </a:pPr>
            <a:r>
              <a:rPr lang="en-US" sz="1200"/>
              <a:t>To set a pattern fill for a chart segment:</a:t>
            </a:r>
          </a:p>
          <a:p>
            <a:pPr marL="228600" indent="-228600">
              <a:lnSpc>
                <a:spcPct val="150000"/>
              </a:lnSpc>
              <a:spcAft>
                <a:spcPts val="600"/>
              </a:spcAft>
              <a:buFont typeface="+mj-lt"/>
              <a:buAutoNum type="arabicPeriod"/>
            </a:pPr>
            <a:r>
              <a:rPr lang="en-US" sz="1200"/>
              <a:t>Right click anywhere on the chart and click “Format Data Labels” to bring up the format menu on the right hand side.</a:t>
            </a:r>
          </a:p>
          <a:p>
            <a:pPr marL="228600" indent="-228600">
              <a:lnSpc>
                <a:spcPct val="150000"/>
              </a:lnSpc>
              <a:spcAft>
                <a:spcPts val="600"/>
              </a:spcAft>
              <a:buFont typeface="+mj-lt"/>
              <a:buAutoNum type="arabicPeriod"/>
            </a:pPr>
            <a:r>
              <a:rPr lang="en-US" sz="1200"/>
              <a:t>Click on a chart segment to select it.</a:t>
            </a:r>
          </a:p>
          <a:p>
            <a:pPr marL="228600" indent="-228600">
              <a:lnSpc>
                <a:spcPct val="150000"/>
              </a:lnSpc>
              <a:spcAft>
                <a:spcPts val="600"/>
              </a:spcAft>
              <a:buFont typeface="+mj-lt"/>
              <a:buAutoNum type="arabicPeriod"/>
            </a:pPr>
            <a:r>
              <a:rPr lang="en-US" sz="1200">
                <a:latin typeface="Poppins" panose="00000500000000000000" pitchFamily="2" charset="0"/>
                <a:cs typeface="Poppins" panose="00000500000000000000" pitchFamily="2" charset="0"/>
              </a:rPr>
              <a:t>On the right hand format menu, click the </a:t>
            </a:r>
            <a:r>
              <a:rPr lang="en-US" sz="1200" err="1">
                <a:latin typeface="Poppins" panose="00000500000000000000" pitchFamily="2" charset="0"/>
                <a:cs typeface="Poppins" panose="00000500000000000000" pitchFamily="2" charset="0"/>
              </a:rPr>
              <a:t>paintbucket</a:t>
            </a:r>
            <a:r>
              <a:rPr lang="en-US" sz="1200">
                <a:latin typeface="Poppins" panose="00000500000000000000" pitchFamily="2" charset="0"/>
                <a:cs typeface="Poppins" panose="00000500000000000000" pitchFamily="2" charset="0"/>
              </a:rPr>
              <a:t> icon and then select the ‘Pattern Fill’ button.</a:t>
            </a:r>
          </a:p>
          <a:p>
            <a:pPr marL="228600" indent="-228600">
              <a:lnSpc>
                <a:spcPct val="150000"/>
              </a:lnSpc>
              <a:spcAft>
                <a:spcPts val="600"/>
              </a:spcAft>
              <a:buFont typeface="+mj-lt"/>
              <a:buAutoNum type="arabicPeriod"/>
            </a:pPr>
            <a:r>
              <a:rPr lang="en-US" sz="1200">
                <a:latin typeface="Poppins" panose="00000500000000000000" pitchFamily="2" charset="0"/>
                <a:cs typeface="Poppins" panose="00000500000000000000" pitchFamily="2" charset="0"/>
              </a:rPr>
              <a:t>Select your chosen pattern and </a:t>
            </a:r>
            <a:r>
              <a:rPr lang="en-US" sz="1200" err="1">
                <a:latin typeface="Poppins" panose="00000500000000000000" pitchFamily="2" charset="0"/>
                <a:cs typeface="Poppins" panose="00000500000000000000" pitchFamily="2" charset="0"/>
              </a:rPr>
              <a:t>colour</a:t>
            </a:r>
            <a:r>
              <a:rPr lang="en-US" sz="1200">
                <a:latin typeface="Poppins" panose="00000500000000000000" pitchFamily="2" charset="0"/>
                <a:cs typeface="Poppins" panose="00000500000000000000" pitchFamily="2" charset="0"/>
              </a:rPr>
              <a:t> choice from the supplied options.</a:t>
            </a:r>
            <a:endParaRPr lang="en-GB" sz="1200">
              <a:latin typeface="Poppins" panose="00000500000000000000" pitchFamily="2" charset="0"/>
              <a:cs typeface="Poppins" panose="00000500000000000000" pitchFamily="2" charset="0"/>
            </a:endParaRPr>
          </a:p>
        </p:txBody>
      </p:sp>
      <p:pic>
        <p:nvPicPr>
          <p:cNvPr id="16" name="Picture 15">
            <a:extLst>
              <a:ext uri="{FF2B5EF4-FFF2-40B4-BE49-F238E27FC236}">
                <a16:creationId xmlns:a16="http://schemas.microsoft.com/office/drawing/2014/main" id="{2F9423A6-C827-957A-F7A1-FA72416D774F}"/>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1"/>
          <a:stretch/>
        </p:blipFill>
        <p:spPr>
          <a:xfrm>
            <a:off x="9918877" y="2046210"/>
            <a:ext cx="1827609" cy="3488086"/>
          </a:xfrm>
          <a:prstGeom prst="rect">
            <a:avLst/>
          </a:prstGeom>
        </p:spPr>
      </p:pic>
    </p:spTree>
    <p:extLst>
      <p:ext uri="{BB962C8B-B14F-4D97-AF65-F5344CB8AC3E}">
        <p14:creationId xmlns:p14="http://schemas.microsoft.com/office/powerpoint/2010/main" val="249001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9</a:t>
            </a:r>
          </a:p>
        </p:txBody>
      </p:sp>
      <p:sp>
        <p:nvSpPr>
          <p:cNvPr id="4" name="Text Placeholder 1">
            <a:extLst>
              <a:ext uri="{FF2B5EF4-FFF2-40B4-BE49-F238E27FC236}">
                <a16:creationId xmlns:a16="http://schemas.microsoft.com/office/drawing/2014/main" id="{B775F0FD-C425-7839-004E-B2F193D4AB1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Data Visualisation Guidance </a:t>
            </a:r>
          </a:p>
          <a:p>
            <a:pPr marL="0" indent="0">
              <a:lnSpc>
                <a:spcPct val="100000"/>
              </a:lnSpc>
              <a:spcBef>
                <a:spcPts val="600"/>
              </a:spcBef>
              <a:buNone/>
            </a:pPr>
            <a:r>
              <a:rPr lang="en-GB" b="1">
                <a:latin typeface="Poppins" panose="00000500000000000000" pitchFamily="2" charset="0"/>
              </a:rPr>
              <a:t>Pattern Fill</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19516"/>
            <a:ext cx="5139943" cy="1601738"/>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t>Complex Graphs &amp; Data</a:t>
            </a:r>
          </a:p>
          <a:p>
            <a:pPr>
              <a:lnSpc>
                <a:spcPct val="150000"/>
              </a:lnSpc>
              <a:spcAft>
                <a:spcPts val="600"/>
              </a:spcAft>
            </a:pPr>
            <a:r>
              <a:rPr lang="en-GB" sz="1200">
                <a:latin typeface="Poppins" panose="00000500000000000000" pitchFamily="2" charset="0"/>
                <a:cs typeface="Poppins" panose="00000500000000000000" pitchFamily="2" charset="0"/>
              </a:rPr>
              <a:t>More complex graphs should fill a whole page to help users focus on key data displayed visually. Simple graphs can have brief notes shown next to them.</a:t>
            </a:r>
          </a:p>
        </p:txBody>
      </p:sp>
      <p:pic>
        <p:nvPicPr>
          <p:cNvPr id="9" name="Picture 8">
            <a:extLst>
              <a:ext uri="{FF2B5EF4-FFF2-40B4-BE49-F238E27FC236}">
                <a16:creationId xmlns:a16="http://schemas.microsoft.com/office/drawing/2014/main" id="{68320E98-AFBA-05C3-B6B7-ED9CCF6EDC6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5073" y="3290649"/>
            <a:ext cx="3778377" cy="2130278"/>
          </a:xfrm>
          <a:prstGeom prst="rect">
            <a:avLst/>
          </a:prstGeom>
          <a:ln>
            <a:solidFill>
              <a:schemeClr val="bg1">
                <a:lumMod val="85000"/>
              </a:schemeClr>
            </a:solidFill>
          </a:ln>
        </p:spPr>
      </p:pic>
      <p:sp>
        <p:nvSpPr>
          <p:cNvPr id="11" name="Text Placeholder 12">
            <a:extLst>
              <a:ext uri="{FF2B5EF4-FFF2-40B4-BE49-F238E27FC236}">
                <a16:creationId xmlns:a16="http://schemas.microsoft.com/office/drawing/2014/main" id="{26D13CB0-DA72-635F-2BD2-2B7BE3A1B120}"/>
              </a:ext>
            </a:extLst>
          </p:cNvPr>
          <p:cNvSpPr txBox="1">
            <a:spLocks/>
          </p:cNvSpPr>
          <p:nvPr/>
        </p:nvSpPr>
        <p:spPr>
          <a:xfrm>
            <a:off x="5861121" y="1619516"/>
            <a:ext cx="5759379" cy="1601738"/>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t>Text Heavy Content</a:t>
            </a:r>
          </a:p>
          <a:p>
            <a:pPr>
              <a:lnSpc>
                <a:spcPct val="150000"/>
              </a:lnSpc>
              <a:spcAft>
                <a:spcPts val="600"/>
              </a:spcAft>
            </a:pPr>
            <a:r>
              <a:rPr lang="en-GB" sz="1200">
                <a:latin typeface="Poppins" panose="00000500000000000000" pitchFamily="2" charset="0"/>
                <a:cs typeface="Poppins" panose="00000500000000000000" pitchFamily="2" charset="0"/>
              </a:rPr>
              <a:t>Large blocks of text tend to be less readable. Notes should be broken up into short sentences or bullet points on one line to allow users to read text quickly. Aim for 6-8 lines per slide with a maximum of 50 words.</a:t>
            </a:r>
          </a:p>
        </p:txBody>
      </p:sp>
      <p:pic>
        <p:nvPicPr>
          <p:cNvPr id="17" name="Picture 16">
            <a:extLst>
              <a:ext uri="{FF2B5EF4-FFF2-40B4-BE49-F238E27FC236}">
                <a16:creationId xmlns:a16="http://schemas.microsoft.com/office/drawing/2014/main" id="{E7904F82-2D2D-8F00-FDE3-209ABD7EB984}"/>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45803" y="3298554"/>
            <a:ext cx="3778377" cy="2122373"/>
          </a:xfrm>
          <a:prstGeom prst="rect">
            <a:avLst/>
          </a:prstGeom>
          <a:ln>
            <a:solidFill>
              <a:schemeClr val="bg1">
                <a:lumMod val="85000"/>
              </a:schemeClr>
            </a:solidFill>
          </a:ln>
        </p:spPr>
      </p:pic>
    </p:spTree>
    <p:extLst>
      <p:ext uri="{BB962C8B-B14F-4D97-AF65-F5344CB8AC3E}">
        <p14:creationId xmlns:p14="http://schemas.microsoft.com/office/powerpoint/2010/main" val="320924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10</a:t>
            </a:r>
          </a:p>
        </p:txBody>
      </p:sp>
      <p:sp>
        <p:nvSpPr>
          <p:cNvPr id="4" name="Text Placeholder 1">
            <a:extLst>
              <a:ext uri="{FF2B5EF4-FFF2-40B4-BE49-F238E27FC236}">
                <a16:creationId xmlns:a16="http://schemas.microsoft.com/office/drawing/2014/main" id="{B775F0FD-C425-7839-004E-B2F193D4AB1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Accessibility Guidance </a:t>
            </a:r>
          </a:p>
          <a:p>
            <a:pPr marL="0" indent="0">
              <a:lnSpc>
                <a:spcPct val="100000"/>
              </a:lnSpc>
              <a:spcBef>
                <a:spcPts val="600"/>
              </a:spcBef>
              <a:buNone/>
            </a:pPr>
            <a:r>
              <a:rPr lang="en-GB" b="1">
                <a:latin typeface="Poppins" panose="00000500000000000000" pitchFamily="2" charset="0"/>
              </a:rPr>
              <a:t>Readability</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19516"/>
            <a:ext cx="5139943" cy="408634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50000"/>
              </a:lnSpc>
              <a:spcAft>
                <a:spcPts val="600"/>
              </a:spcAft>
              <a:buFont typeface="Arial" panose="020B0604020202020204" pitchFamily="34" charset="0"/>
              <a:buChar char="•"/>
            </a:pPr>
            <a:r>
              <a:rPr lang="en-GB" sz="1200" b="0" i="0" u="none" strike="noStrike">
                <a:solidFill>
                  <a:schemeClr val="tx1"/>
                </a:solidFill>
                <a:effectLst/>
              </a:rPr>
              <a:t>Within the template, we’ve made sure that we’ve used a sans-serif font with a minimum font size of 14pt which has sufficient contrast with its background. This improves readability for those users with low vision and cognitive disabilities like dyslexia. Whilst the body copy within this introductory guidance section has been set at 12pt, we have kept the templated section at 14pt to adhere to best practice in digital presentations.</a:t>
            </a:r>
          </a:p>
          <a:p>
            <a:pPr marL="171450" indent="-171450">
              <a:lnSpc>
                <a:spcPct val="150000"/>
              </a:lnSpc>
              <a:spcAft>
                <a:spcPts val="600"/>
              </a:spcAft>
              <a:buFont typeface="Arial" panose="020B0604020202020204" pitchFamily="34" charset="0"/>
              <a:buChar char="•"/>
            </a:pPr>
            <a:r>
              <a:rPr lang="en-GB" sz="1200"/>
              <a:t>We’ve spaced the lines by 1.5 to improve readability in line with best practice.</a:t>
            </a:r>
          </a:p>
          <a:p>
            <a:pPr marL="171450" indent="-171450">
              <a:lnSpc>
                <a:spcPct val="150000"/>
              </a:lnSpc>
              <a:spcAft>
                <a:spcPts val="600"/>
              </a:spcAft>
              <a:buFont typeface="Arial" panose="020B0604020202020204" pitchFamily="34" charset="0"/>
              <a:buChar char="•"/>
            </a:pPr>
            <a:r>
              <a:rPr lang="en-GB" sz="1200"/>
              <a:t>We’ve made sure that the body text is dark blue on a white background rather than black. This makes the text easier to read for users with cognitive disabilities like dyslexia or a neurological condition like Irlen Syndrome.</a:t>
            </a:r>
          </a:p>
          <a:p>
            <a:pPr>
              <a:lnSpc>
                <a:spcPct val="150000"/>
              </a:lnSpc>
              <a:spcAft>
                <a:spcPts val="600"/>
              </a:spcAft>
            </a:pPr>
            <a:endParaRPr lang="en-GB" sz="1200"/>
          </a:p>
          <a:p>
            <a:pPr marL="171450" indent="-171450">
              <a:lnSpc>
                <a:spcPct val="150000"/>
              </a:lnSpc>
              <a:spcAft>
                <a:spcPts val="600"/>
              </a:spcAft>
              <a:buFont typeface="Arial" panose="020B0604020202020204" pitchFamily="34" charset="0"/>
              <a:buChar char="•"/>
            </a:pPr>
            <a:endParaRPr lang="en-GB" sz="1200"/>
          </a:p>
          <a:p>
            <a:pPr marL="171450" indent="-171450">
              <a:lnSpc>
                <a:spcPct val="150000"/>
              </a:lnSpc>
              <a:spcAft>
                <a:spcPts val="600"/>
              </a:spcAft>
              <a:buFont typeface="Arial" panose="020B0604020202020204" pitchFamily="34" charset="0"/>
              <a:buChar char="•"/>
            </a:pPr>
            <a:endParaRPr lang="en-GB" sz="1200"/>
          </a:p>
          <a:p>
            <a:pPr>
              <a:lnSpc>
                <a:spcPct val="150000"/>
              </a:lnSpc>
              <a:spcAft>
                <a:spcPts val="600"/>
              </a:spcAft>
            </a:pPr>
            <a:endParaRPr lang="en-GB" sz="1200" b="1"/>
          </a:p>
        </p:txBody>
      </p:sp>
    </p:spTree>
    <p:extLst>
      <p:ext uri="{BB962C8B-B14F-4D97-AF65-F5344CB8AC3E}">
        <p14:creationId xmlns:p14="http://schemas.microsoft.com/office/powerpoint/2010/main" val="472613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11</a:t>
            </a:r>
          </a:p>
        </p:txBody>
      </p:sp>
      <p:sp>
        <p:nvSpPr>
          <p:cNvPr id="4" name="Text Placeholder 1">
            <a:extLst>
              <a:ext uri="{FF2B5EF4-FFF2-40B4-BE49-F238E27FC236}">
                <a16:creationId xmlns:a16="http://schemas.microsoft.com/office/drawing/2014/main" id="{B775F0FD-C425-7839-004E-B2F193D4AB1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Accessibility Guidance </a:t>
            </a:r>
          </a:p>
          <a:p>
            <a:pPr marL="0" indent="0">
              <a:lnSpc>
                <a:spcPct val="100000"/>
              </a:lnSpc>
              <a:spcBef>
                <a:spcPts val="600"/>
              </a:spcBef>
              <a:buNone/>
            </a:pPr>
            <a:r>
              <a:rPr lang="en-GB" b="1">
                <a:latin typeface="Poppins" panose="00000500000000000000" pitchFamily="2" charset="0"/>
              </a:rPr>
              <a:t>Navigation</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19516"/>
            <a:ext cx="5139943" cy="408634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50000"/>
              </a:lnSpc>
              <a:spcAft>
                <a:spcPts val="600"/>
              </a:spcAft>
              <a:buFont typeface="Arial" panose="020B0604020202020204" pitchFamily="34" charset="0"/>
              <a:buChar char="•"/>
            </a:pPr>
            <a:r>
              <a:rPr lang="en-GB" sz="1200"/>
              <a:t>You’ll need to provide unique slide titles to help screen reader users to navigate through the document. We have made sure that all the default slide titles are unique, but you’ll need to update them. </a:t>
            </a:r>
          </a:p>
          <a:p>
            <a:pPr marL="171450" indent="-171450">
              <a:lnSpc>
                <a:spcPct val="150000"/>
              </a:lnSpc>
              <a:spcAft>
                <a:spcPts val="600"/>
              </a:spcAft>
              <a:buFont typeface="Arial" panose="020B0604020202020204" pitchFamily="34" charset="0"/>
              <a:buChar char="•"/>
            </a:pPr>
            <a:r>
              <a:rPr lang="en-GB" sz="1200"/>
              <a:t>Make sure that any link text makes the destination and purpose of the link clear. Try to use descriptive words in link text to help everyone understand the link destination.</a:t>
            </a:r>
          </a:p>
          <a:p>
            <a:pPr marL="171450" indent="-171450">
              <a:lnSpc>
                <a:spcPct val="150000"/>
              </a:lnSpc>
              <a:spcAft>
                <a:spcPts val="600"/>
              </a:spcAft>
              <a:buFont typeface="Arial" panose="020B0604020202020204" pitchFamily="34" charset="0"/>
              <a:buChar char="•"/>
            </a:pPr>
            <a:r>
              <a:rPr lang="en-GB" sz="1200"/>
              <a:t>Remember if you add any new content to your slide you will need to check that the reading order is sensible for screen reader users who need to navigate through the content to read it. We have made sure the default reading order for content is logical.</a:t>
            </a:r>
          </a:p>
          <a:p>
            <a:pPr>
              <a:lnSpc>
                <a:spcPct val="150000"/>
              </a:lnSpc>
              <a:spcAft>
                <a:spcPts val="600"/>
              </a:spcAft>
            </a:pPr>
            <a:endParaRPr lang="en-GB" sz="1200"/>
          </a:p>
          <a:p>
            <a:pPr marL="171450" indent="-171450">
              <a:lnSpc>
                <a:spcPct val="150000"/>
              </a:lnSpc>
              <a:spcAft>
                <a:spcPts val="600"/>
              </a:spcAft>
              <a:buFont typeface="Arial" panose="020B0604020202020204" pitchFamily="34" charset="0"/>
              <a:buChar char="•"/>
            </a:pPr>
            <a:endParaRPr lang="en-GB" sz="1200"/>
          </a:p>
          <a:p>
            <a:pPr marL="171450" indent="-171450">
              <a:lnSpc>
                <a:spcPct val="150000"/>
              </a:lnSpc>
              <a:spcAft>
                <a:spcPts val="600"/>
              </a:spcAft>
              <a:buFont typeface="Arial" panose="020B0604020202020204" pitchFamily="34" charset="0"/>
              <a:buChar char="•"/>
            </a:pPr>
            <a:endParaRPr lang="en-GB" sz="1200"/>
          </a:p>
          <a:p>
            <a:pPr marL="171450" indent="-171450">
              <a:lnSpc>
                <a:spcPct val="150000"/>
              </a:lnSpc>
              <a:spcAft>
                <a:spcPts val="600"/>
              </a:spcAft>
              <a:buFont typeface="Arial" panose="020B0604020202020204" pitchFamily="34" charset="0"/>
              <a:buChar char="•"/>
            </a:pPr>
            <a:endParaRPr lang="en-GB" sz="1200"/>
          </a:p>
          <a:p>
            <a:pPr marL="171450" indent="-171450">
              <a:lnSpc>
                <a:spcPct val="150000"/>
              </a:lnSpc>
              <a:spcAft>
                <a:spcPts val="600"/>
              </a:spcAft>
              <a:buFont typeface="Arial" panose="020B0604020202020204" pitchFamily="34" charset="0"/>
              <a:buChar char="•"/>
            </a:pPr>
            <a:endParaRPr lang="en-GB" sz="1200"/>
          </a:p>
          <a:p>
            <a:pPr>
              <a:lnSpc>
                <a:spcPct val="150000"/>
              </a:lnSpc>
              <a:spcAft>
                <a:spcPts val="600"/>
              </a:spcAft>
            </a:pPr>
            <a:endParaRPr lang="en-GB" sz="1200" b="1"/>
          </a:p>
        </p:txBody>
      </p:sp>
    </p:spTree>
    <p:extLst>
      <p:ext uri="{BB962C8B-B14F-4D97-AF65-F5344CB8AC3E}">
        <p14:creationId xmlns:p14="http://schemas.microsoft.com/office/powerpoint/2010/main" val="398164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12</a:t>
            </a:r>
          </a:p>
        </p:txBody>
      </p:sp>
      <p:sp>
        <p:nvSpPr>
          <p:cNvPr id="4" name="Text Placeholder 1">
            <a:extLst>
              <a:ext uri="{FF2B5EF4-FFF2-40B4-BE49-F238E27FC236}">
                <a16:creationId xmlns:a16="http://schemas.microsoft.com/office/drawing/2014/main" id="{B775F0FD-C425-7839-004E-B2F193D4AB1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Accessibility Guidance </a:t>
            </a:r>
          </a:p>
          <a:p>
            <a:pPr marL="0" indent="0">
              <a:lnSpc>
                <a:spcPct val="100000"/>
              </a:lnSpc>
              <a:spcBef>
                <a:spcPts val="600"/>
              </a:spcBef>
              <a:buNone/>
            </a:pPr>
            <a:r>
              <a:rPr lang="en-GB" b="1">
                <a:latin typeface="Poppins" panose="00000500000000000000" pitchFamily="2" charset="0"/>
              </a:rPr>
              <a:t>Meta-data</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19516"/>
            <a:ext cx="5139943" cy="408634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en-GB" sz="1200"/>
              <a:t>It’s a good idea to provide suitable meta-data to help all users search and find out more about the document. We’ve added some placeholder text for Title, Subject, Author, Company, Keywords but you’ll need to update it.</a:t>
            </a:r>
          </a:p>
          <a:p>
            <a:pPr marL="171450" indent="-171450">
              <a:lnSpc>
                <a:spcPct val="150000"/>
              </a:lnSpc>
              <a:buFont typeface="Arial" panose="020B0604020202020204" pitchFamily="34" charset="0"/>
              <a:buChar char="•"/>
            </a:pPr>
            <a:r>
              <a:rPr lang="en-GB" sz="1200"/>
              <a:t>Remember, to provide a suitable file name to help all users identify the document. We’ve added a default file name in a format that everyone can read easily but you’ll need to update it.</a:t>
            </a:r>
          </a:p>
          <a:p>
            <a:pPr>
              <a:lnSpc>
                <a:spcPct val="150000"/>
              </a:lnSpc>
            </a:pPr>
            <a:endParaRPr lang="en-GB" sz="1200"/>
          </a:p>
          <a:p>
            <a:pPr marL="171450" indent="-171450">
              <a:lnSpc>
                <a:spcPct val="150000"/>
              </a:lnSpc>
              <a:spcAft>
                <a:spcPts val="600"/>
              </a:spcAft>
              <a:buFont typeface="Arial" panose="020B0604020202020204" pitchFamily="34" charset="0"/>
              <a:buChar char="•"/>
            </a:pPr>
            <a:endParaRPr lang="en-GB" sz="1200"/>
          </a:p>
          <a:p>
            <a:pPr marL="171450" indent="-171450">
              <a:lnSpc>
                <a:spcPct val="150000"/>
              </a:lnSpc>
              <a:spcAft>
                <a:spcPts val="600"/>
              </a:spcAft>
              <a:buFont typeface="Arial" panose="020B0604020202020204" pitchFamily="34" charset="0"/>
              <a:buChar char="•"/>
            </a:pPr>
            <a:endParaRPr lang="en-GB" sz="1200"/>
          </a:p>
          <a:p>
            <a:pPr marL="171450" indent="-171450">
              <a:lnSpc>
                <a:spcPct val="150000"/>
              </a:lnSpc>
              <a:spcAft>
                <a:spcPts val="600"/>
              </a:spcAft>
              <a:buFont typeface="Arial" panose="020B0604020202020204" pitchFamily="34" charset="0"/>
              <a:buChar char="•"/>
            </a:pPr>
            <a:endParaRPr lang="en-GB" sz="1200"/>
          </a:p>
          <a:p>
            <a:pPr>
              <a:lnSpc>
                <a:spcPct val="150000"/>
              </a:lnSpc>
              <a:spcAft>
                <a:spcPts val="600"/>
              </a:spcAft>
            </a:pPr>
            <a:endParaRPr lang="en-GB" sz="1200" b="1"/>
          </a:p>
        </p:txBody>
      </p:sp>
    </p:spTree>
    <p:extLst>
      <p:ext uri="{BB962C8B-B14F-4D97-AF65-F5344CB8AC3E}">
        <p14:creationId xmlns:p14="http://schemas.microsoft.com/office/powerpoint/2010/main" val="368541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13</a:t>
            </a:r>
          </a:p>
        </p:txBody>
      </p:sp>
      <p:sp>
        <p:nvSpPr>
          <p:cNvPr id="4" name="Text Placeholder 1">
            <a:extLst>
              <a:ext uri="{FF2B5EF4-FFF2-40B4-BE49-F238E27FC236}">
                <a16:creationId xmlns:a16="http://schemas.microsoft.com/office/drawing/2014/main" id="{B775F0FD-C425-7839-004E-B2F193D4AB1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Accessibility Guidance </a:t>
            </a:r>
          </a:p>
          <a:p>
            <a:pPr marL="0" indent="0">
              <a:lnSpc>
                <a:spcPct val="100000"/>
              </a:lnSpc>
              <a:spcBef>
                <a:spcPts val="600"/>
              </a:spcBef>
              <a:buNone/>
            </a:pPr>
            <a:r>
              <a:rPr lang="en-GB" b="1">
                <a:latin typeface="Poppins" panose="00000500000000000000" pitchFamily="2" charset="0"/>
              </a:rPr>
              <a:t>Images, colours and textures</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1" y="1619516"/>
            <a:ext cx="5139943" cy="275741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en-GB" sz="1200"/>
              <a:t>If you’re adding your own images, charts or graphs you’ll need to add suitable alternative text to them. You’ll also need to make sure any decorative images are labelled as such. </a:t>
            </a:r>
          </a:p>
          <a:p>
            <a:pPr marL="171450" lvl="0" indent="-171450">
              <a:lnSpc>
                <a:spcPct val="150000"/>
              </a:lnSpc>
              <a:buFont typeface="Arial" panose="020B0604020202020204" pitchFamily="34" charset="0"/>
              <a:buChar char="•"/>
            </a:pPr>
            <a:r>
              <a:rPr lang="en-GB" sz="1200"/>
              <a:t>We have carefully chosen a selection of six colours for the OU Theme. These colours have been tested and are suitable for users with low vision and those users with cognitive difficulties.</a:t>
            </a:r>
          </a:p>
          <a:p>
            <a:pPr marL="171450" lvl="0" indent="-171450">
              <a:lnSpc>
                <a:spcPct val="150000"/>
              </a:lnSpc>
              <a:buFont typeface="Arial" panose="020B0604020202020204" pitchFamily="34" charset="0"/>
              <a:buChar char="•"/>
            </a:pPr>
            <a:r>
              <a:rPr lang="en-GB" sz="1200"/>
              <a:t>Where the OU Theme colours are used as a background gradient, we have checked that the text always has sufficient contrast against even the darkest  part of the gradient. </a:t>
            </a:r>
          </a:p>
          <a:p>
            <a:pPr marL="171450" indent="-171450">
              <a:lnSpc>
                <a:spcPct val="150000"/>
              </a:lnSpc>
              <a:buFont typeface="Arial" panose="020B0604020202020204" pitchFamily="34" charset="0"/>
              <a:buChar char="•"/>
            </a:pPr>
            <a:r>
              <a:rPr lang="en-GB" sz="1200"/>
              <a:t>Where we have used patterns on slides as decoration, we have checked that these are suitable for users with cognitive difficulties.</a:t>
            </a:r>
          </a:p>
          <a:p>
            <a:pPr lvl="0">
              <a:lnSpc>
                <a:spcPct val="150000"/>
              </a:lnSpc>
            </a:pPr>
            <a:endParaRPr lang="en-GB" sz="1200"/>
          </a:p>
          <a:p>
            <a:r>
              <a:rPr lang="en-GB"/>
              <a:t> </a:t>
            </a:r>
          </a:p>
          <a:p>
            <a:pPr>
              <a:lnSpc>
                <a:spcPct val="150000"/>
              </a:lnSpc>
              <a:spcAft>
                <a:spcPts val="600"/>
              </a:spcAft>
            </a:pPr>
            <a:endParaRPr lang="en-GB" sz="1200"/>
          </a:p>
          <a:p>
            <a:pPr>
              <a:lnSpc>
                <a:spcPct val="150000"/>
              </a:lnSpc>
              <a:spcAft>
                <a:spcPts val="600"/>
              </a:spcAft>
            </a:pPr>
            <a:endParaRPr lang="en-GB" sz="1200"/>
          </a:p>
          <a:p>
            <a:pPr marL="171450" indent="-171450">
              <a:lnSpc>
                <a:spcPct val="150000"/>
              </a:lnSpc>
              <a:spcAft>
                <a:spcPts val="600"/>
              </a:spcAft>
              <a:buFont typeface="Arial" panose="020B0604020202020204" pitchFamily="34" charset="0"/>
              <a:buChar char="•"/>
            </a:pPr>
            <a:endParaRPr lang="en-GB" sz="1200"/>
          </a:p>
          <a:p>
            <a:pPr>
              <a:lnSpc>
                <a:spcPct val="150000"/>
              </a:lnSpc>
              <a:spcAft>
                <a:spcPts val="600"/>
              </a:spcAft>
            </a:pPr>
            <a:endParaRPr lang="en-GB" sz="1200" b="1"/>
          </a:p>
        </p:txBody>
      </p:sp>
      <p:sp>
        <p:nvSpPr>
          <p:cNvPr id="14" name="TextBox 13">
            <a:extLst>
              <a:ext uri="{FF2B5EF4-FFF2-40B4-BE49-F238E27FC236}">
                <a16:creationId xmlns:a16="http://schemas.microsoft.com/office/drawing/2014/main" id="{45F78086-7CD6-8C41-F903-3BEA5206B139}"/>
              </a:ext>
            </a:extLst>
          </p:cNvPr>
          <p:cNvSpPr txBox="1"/>
          <p:nvPr/>
        </p:nvSpPr>
        <p:spPr>
          <a:xfrm>
            <a:off x="5942908" y="1619516"/>
            <a:ext cx="5836271" cy="2146742"/>
          </a:xfrm>
          <a:prstGeom prst="rect">
            <a:avLst/>
          </a:prstGeom>
          <a:noFill/>
        </p:spPr>
        <p:txBody>
          <a:bodyPr wrap="square">
            <a:spAutoFit/>
          </a:bodyPr>
          <a:lstStyle/>
          <a:p>
            <a:pPr>
              <a:lnSpc>
                <a:spcPct val="150000"/>
              </a:lnSpc>
            </a:pPr>
            <a:r>
              <a:rPr lang="en-GB" b="1">
                <a:cs typeface="Poppins" panose="00000500000000000000" pitchFamily="2" charset="0"/>
              </a:rPr>
              <a:t>And Finally…</a:t>
            </a:r>
          </a:p>
          <a:p>
            <a:pPr>
              <a:lnSpc>
                <a:spcPct val="150000"/>
              </a:lnSpc>
            </a:pPr>
            <a:r>
              <a:rPr lang="en-GB" sz="1200"/>
              <a:t>This template is just a starting point, your PowerPoint will be much more accessible if you follow the guidance and think carefully about your audiences’ needs. </a:t>
            </a:r>
            <a:br>
              <a:rPr lang="en-GB" sz="1200"/>
            </a:br>
            <a:br>
              <a:rPr lang="en-GB" sz="1200"/>
            </a:br>
            <a:r>
              <a:rPr lang="en-GB" sz="1200"/>
              <a:t>If you need any further advice or guidance have a look at the Accessibility and Usability Evaluation (AUE) Team Guidance on </a:t>
            </a:r>
            <a:r>
              <a:rPr lang="en-GB" sz="1200" u="sng">
                <a:hlinkClick r:id="rId3"/>
              </a:rPr>
              <a:t>Accessible PowerPoints</a:t>
            </a:r>
            <a:r>
              <a:rPr lang="en-GB" sz="1200"/>
              <a:t>.</a:t>
            </a:r>
          </a:p>
        </p:txBody>
      </p:sp>
    </p:spTree>
    <p:extLst>
      <p:ext uri="{BB962C8B-B14F-4D97-AF65-F5344CB8AC3E}">
        <p14:creationId xmlns:p14="http://schemas.microsoft.com/office/powerpoint/2010/main" val="3177191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424F2A-3804-FA6B-BFD2-E30C1D3A4440}"/>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a:t>
            </a:r>
          </a:p>
        </p:txBody>
      </p:sp>
      <p:sp>
        <p:nvSpPr>
          <p:cNvPr id="8" name="Text Placeholder 7">
            <a:extLst>
              <a:ext uri="{FF2B5EF4-FFF2-40B4-BE49-F238E27FC236}">
                <a16:creationId xmlns:a16="http://schemas.microsoft.com/office/drawing/2014/main" id="{0D42120B-7A11-9FBB-9201-8087371FA618}"/>
              </a:ext>
            </a:extLst>
          </p:cNvPr>
          <p:cNvSpPr>
            <a:spLocks noGrp="1"/>
          </p:cNvSpPr>
          <p:nvPr>
            <p:ph type="body" sz="quarter" idx="11"/>
          </p:nvPr>
        </p:nvSpPr>
        <p:spPr/>
        <p:txBody>
          <a:bodyPr/>
          <a:lstStyle/>
          <a:p>
            <a:endParaRPr lang="en-GB"/>
          </a:p>
        </p:txBody>
      </p:sp>
      <p:sp>
        <p:nvSpPr>
          <p:cNvPr id="9" name="Text Placeholder 8">
            <a:extLst>
              <a:ext uri="{FF2B5EF4-FFF2-40B4-BE49-F238E27FC236}">
                <a16:creationId xmlns:a16="http://schemas.microsoft.com/office/drawing/2014/main" id="{417D1F39-7B90-5489-AB65-600E4AF1377E}"/>
              </a:ext>
            </a:extLst>
          </p:cNvPr>
          <p:cNvSpPr>
            <a:spLocks noGrp="1"/>
          </p:cNvSpPr>
          <p:nvPr>
            <p:ph type="body" sz="quarter" idx="12"/>
          </p:nvPr>
        </p:nvSpPr>
        <p:spPr/>
        <p:txBody>
          <a:bodyPr/>
          <a:lstStyle/>
          <a:p>
            <a:endParaRPr lang="en-GB"/>
          </a:p>
        </p:txBody>
      </p:sp>
      <p:sp>
        <p:nvSpPr>
          <p:cNvPr id="7" name="Picture Placeholder 6">
            <a:extLst>
              <a:ext uri="{FF2B5EF4-FFF2-40B4-BE49-F238E27FC236}">
                <a16:creationId xmlns:a16="http://schemas.microsoft.com/office/drawing/2014/main" id="{5771B116-A7D2-08C4-E243-B81918124F84}"/>
              </a:ext>
              <a:ext uri="{C183D7F6-B498-43B3-948B-1728B52AA6E4}">
                <adec:decorative xmlns:adec="http://schemas.microsoft.com/office/drawing/2017/decorative" val="1"/>
              </a:ext>
            </a:extLst>
          </p:cNvPr>
          <p:cNvSpPr>
            <a:spLocks noGrp="1"/>
          </p:cNvSpPr>
          <p:nvPr>
            <p:ph type="pic" sz="quarter" idx="10"/>
          </p:nvPr>
        </p:nvSpPr>
        <p:spPr/>
      </p:sp>
      <p:sp>
        <p:nvSpPr>
          <p:cNvPr id="10" name="Text Placeholder 9">
            <a:extLst>
              <a:ext uri="{FF2B5EF4-FFF2-40B4-BE49-F238E27FC236}">
                <a16:creationId xmlns:a16="http://schemas.microsoft.com/office/drawing/2014/main" id="{343FB805-1043-E0B7-4FE0-673C2D10A2E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67107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926155-1752-863B-1BF2-452951815049}"/>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3</a:t>
            </a:r>
          </a:p>
        </p:txBody>
      </p:sp>
      <p:sp>
        <p:nvSpPr>
          <p:cNvPr id="8" name="Text Placeholder 7">
            <a:extLst>
              <a:ext uri="{FF2B5EF4-FFF2-40B4-BE49-F238E27FC236}">
                <a16:creationId xmlns:a16="http://schemas.microsoft.com/office/drawing/2014/main" id="{835C796E-D56F-8A58-4399-0EAFA7716FA0}"/>
              </a:ext>
            </a:extLst>
          </p:cNvPr>
          <p:cNvSpPr>
            <a:spLocks noGrp="1"/>
          </p:cNvSpPr>
          <p:nvPr>
            <p:ph type="body" sz="quarter" idx="11"/>
          </p:nvPr>
        </p:nvSpPr>
        <p:spPr/>
        <p:txBody>
          <a:bodyPr/>
          <a:lstStyle/>
          <a:p>
            <a:endParaRPr lang="en-GB"/>
          </a:p>
        </p:txBody>
      </p:sp>
      <p:sp>
        <p:nvSpPr>
          <p:cNvPr id="9" name="Text Placeholder 8">
            <a:extLst>
              <a:ext uri="{FF2B5EF4-FFF2-40B4-BE49-F238E27FC236}">
                <a16:creationId xmlns:a16="http://schemas.microsoft.com/office/drawing/2014/main" id="{66434F24-7D18-922B-723E-ADD2C4C4E39C}"/>
              </a:ext>
            </a:extLst>
          </p:cNvPr>
          <p:cNvSpPr>
            <a:spLocks noGrp="1"/>
          </p:cNvSpPr>
          <p:nvPr>
            <p:ph type="body" sz="quarter" idx="12"/>
          </p:nvPr>
        </p:nvSpPr>
        <p:spPr/>
        <p:txBody>
          <a:bodyPr/>
          <a:lstStyle/>
          <a:p>
            <a:endParaRPr lang="en-GB"/>
          </a:p>
        </p:txBody>
      </p:sp>
      <p:sp>
        <p:nvSpPr>
          <p:cNvPr id="7" name="Picture Placeholder 6">
            <a:extLst>
              <a:ext uri="{FF2B5EF4-FFF2-40B4-BE49-F238E27FC236}">
                <a16:creationId xmlns:a16="http://schemas.microsoft.com/office/drawing/2014/main" id="{D6C37172-7AB1-B7B8-030A-BB90BA3AEAED}"/>
              </a:ext>
              <a:ext uri="{C183D7F6-B498-43B3-948B-1728B52AA6E4}">
                <adec:decorative xmlns:adec="http://schemas.microsoft.com/office/drawing/2017/decorative" val="1"/>
              </a:ext>
            </a:extLst>
          </p:cNvPr>
          <p:cNvSpPr>
            <a:spLocks noGrp="1"/>
          </p:cNvSpPr>
          <p:nvPr>
            <p:ph type="pic" sz="quarter" idx="10"/>
          </p:nvPr>
        </p:nvSpPr>
        <p:spPr/>
      </p:sp>
      <p:sp>
        <p:nvSpPr>
          <p:cNvPr id="10" name="Text Placeholder 9">
            <a:extLst>
              <a:ext uri="{FF2B5EF4-FFF2-40B4-BE49-F238E27FC236}">
                <a16:creationId xmlns:a16="http://schemas.microsoft.com/office/drawing/2014/main" id="{0EC30CD3-379A-EB62-BD16-23BA5C48F782}"/>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09696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07C0D4-FB8B-AEE6-D93E-B8E71E4C08FD}"/>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4</a:t>
            </a:r>
          </a:p>
        </p:txBody>
      </p:sp>
      <p:sp>
        <p:nvSpPr>
          <p:cNvPr id="8" name="Text Placeholder 7">
            <a:extLst>
              <a:ext uri="{FF2B5EF4-FFF2-40B4-BE49-F238E27FC236}">
                <a16:creationId xmlns:a16="http://schemas.microsoft.com/office/drawing/2014/main" id="{A0DC7C87-49FC-09F3-0AFF-1C5317CCB2A5}"/>
              </a:ext>
            </a:extLst>
          </p:cNvPr>
          <p:cNvSpPr>
            <a:spLocks noGrp="1"/>
          </p:cNvSpPr>
          <p:nvPr>
            <p:ph type="body" sz="quarter" idx="11"/>
          </p:nvPr>
        </p:nvSpPr>
        <p:spPr/>
        <p:txBody>
          <a:bodyPr/>
          <a:lstStyle/>
          <a:p>
            <a:endParaRPr lang="en-GB"/>
          </a:p>
        </p:txBody>
      </p:sp>
      <p:sp>
        <p:nvSpPr>
          <p:cNvPr id="9" name="Text Placeholder 8">
            <a:extLst>
              <a:ext uri="{FF2B5EF4-FFF2-40B4-BE49-F238E27FC236}">
                <a16:creationId xmlns:a16="http://schemas.microsoft.com/office/drawing/2014/main" id="{52A4FE12-D978-B6B8-FB43-59E425DEEACB}"/>
              </a:ext>
            </a:extLst>
          </p:cNvPr>
          <p:cNvSpPr>
            <a:spLocks noGrp="1"/>
          </p:cNvSpPr>
          <p:nvPr>
            <p:ph type="body" sz="quarter" idx="12"/>
          </p:nvPr>
        </p:nvSpPr>
        <p:spPr/>
        <p:txBody>
          <a:bodyPr/>
          <a:lstStyle/>
          <a:p>
            <a:endParaRPr lang="en-GB"/>
          </a:p>
        </p:txBody>
      </p:sp>
      <p:sp>
        <p:nvSpPr>
          <p:cNvPr id="7" name="Picture Placeholder 6">
            <a:extLst>
              <a:ext uri="{FF2B5EF4-FFF2-40B4-BE49-F238E27FC236}">
                <a16:creationId xmlns:a16="http://schemas.microsoft.com/office/drawing/2014/main" id="{CBA8BDB8-0479-7774-88E4-CD5E406CB6A1}"/>
              </a:ext>
              <a:ext uri="{C183D7F6-B498-43B3-948B-1728B52AA6E4}">
                <adec:decorative xmlns:adec="http://schemas.microsoft.com/office/drawing/2017/decorative" val="1"/>
              </a:ext>
            </a:extLst>
          </p:cNvPr>
          <p:cNvSpPr>
            <a:spLocks noGrp="1"/>
          </p:cNvSpPr>
          <p:nvPr>
            <p:ph type="pic" sz="quarter" idx="10"/>
          </p:nvPr>
        </p:nvSpPr>
        <p:spPr/>
      </p:sp>
      <p:sp>
        <p:nvSpPr>
          <p:cNvPr id="10" name="Text Placeholder 9">
            <a:extLst>
              <a:ext uri="{FF2B5EF4-FFF2-40B4-BE49-F238E27FC236}">
                <a16:creationId xmlns:a16="http://schemas.microsoft.com/office/drawing/2014/main" id="{386F77E9-D847-11BA-8713-E98C69947A2E}"/>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44467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6C1387-B553-E425-AB80-D79F3959E8B9}"/>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Poppins" panose="00000500000000000000" pitchFamily="2" charset="0"/>
                <a:ea typeface="+mj-ea"/>
                <a:cs typeface="+mj-cs"/>
              </a:rPr>
              <a:t>Intro Slide Title 2</a:t>
            </a:r>
          </a:p>
        </p:txBody>
      </p:sp>
      <p:sp>
        <p:nvSpPr>
          <p:cNvPr id="13" name="Text Placeholder 12">
            <a:extLst>
              <a:ext uri="{FF2B5EF4-FFF2-40B4-BE49-F238E27FC236}">
                <a16:creationId xmlns:a16="http://schemas.microsoft.com/office/drawing/2014/main" id="{0D789673-899B-9530-E06E-2CBEAAC5BBD3}"/>
              </a:ext>
            </a:extLst>
          </p:cNvPr>
          <p:cNvSpPr>
            <a:spLocks noGrp="1"/>
          </p:cNvSpPr>
          <p:nvPr>
            <p:ph type="body" sz="quarter" idx="11"/>
          </p:nvPr>
        </p:nvSpPr>
        <p:spPr/>
        <p:txBody>
          <a:bodyPr/>
          <a:lstStyle/>
          <a:p>
            <a:endParaRPr lang="en-GB"/>
          </a:p>
        </p:txBody>
      </p:sp>
      <p:sp>
        <p:nvSpPr>
          <p:cNvPr id="14" name="Text Placeholder 13">
            <a:extLst>
              <a:ext uri="{FF2B5EF4-FFF2-40B4-BE49-F238E27FC236}">
                <a16:creationId xmlns:a16="http://schemas.microsoft.com/office/drawing/2014/main" id="{D8CD1315-511B-208A-9EE2-C5935CBD0492}"/>
              </a:ext>
            </a:extLst>
          </p:cNvPr>
          <p:cNvSpPr>
            <a:spLocks noGrp="1"/>
          </p:cNvSpPr>
          <p:nvPr>
            <p:ph type="body" sz="quarter" idx="12"/>
          </p:nvPr>
        </p:nvSpPr>
        <p:spPr/>
        <p:txBody>
          <a:bodyPr/>
          <a:lstStyle/>
          <a:p>
            <a:endParaRPr lang="en-GB"/>
          </a:p>
        </p:txBody>
      </p:sp>
      <p:sp>
        <p:nvSpPr>
          <p:cNvPr id="15" name="Text Placeholder 14">
            <a:extLst>
              <a:ext uri="{FF2B5EF4-FFF2-40B4-BE49-F238E27FC236}">
                <a16:creationId xmlns:a16="http://schemas.microsoft.com/office/drawing/2014/main" id="{B9CB7B41-81B8-6BFF-0525-1938D1A1CE42}"/>
              </a:ext>
            </a:extLst>
          </p:cNvPr>
          <p:cNvSpPr>
            <a:spLocks noGrp="1"/>
          </p:cNvSpPr>
          <p:nvPr>
            <p:ph type="body" sz="quarter" idx="13"/>
          </p:nvPr>
        </p:nvSpPr>
        <p:spPr/>
        <p:txBody>
          <a:bodyPr/>
          <a:lstStyle/>
          <a:p>
            <a:endParaRPr lang="en-GB"/>
          </a:p>
        </p:txBody>
      </p:sp>
      <p:sp>
        <p:nvSpPr>
          <p:cNvPr id="16" name="Text Placeholder 15">
            <a:extLst>
              <a:ext uri="{FF2B5EF4-FFF2-40B4-BE49-F238E27FC236}">
                <a16:creationId xmlns:a16="http://schemas.microsoft.com/office/drawing/2014/main" id="{1B9BFCD4-E09E-2A27-E5D0-B1F353A01007}"/>
              </a:ext>
            </a:extLst>
          </p:cNvPr>
          <p:cNvSpPr>
            <a:spLocks noGrp="1"/>
          </p:cNvSpPr>
          <p:nvPr>
            <p:ph type="body" sz="quarter" idx="14"/>
          </p:nvPr>
        </p:nvSpPr>
        <p:spPr/>
        <p:txBody>
          <a:bodyPr/>
          <a:lstStyle/>
          <a:p>
            <a:endParaRPr lang="en-GB"/>
          </a:p>
        </p:txBody>
      </p:sp>
      <p:sp>
        <p:nvSpPr>
          <p:cNvPr id="17" name="Text Placeholder 16">
            <a:extLst>
              <a:ext uri="{FF2B5EF4-FFF2-40B4-BE49-F238E27FC236}">
                <a16:creationId xmlns:a16="http://schemas.microsoft.com/office/drawing/2014/main" id="{ABAA5B4B-CAD8-F5E1-CB15-D341B6570DAE}"/>
              </a:ext>
            </a:extLst>
          </p:cNvPr>
          <p:cNvSpPr>
            <a:spLocks noGrp="1"/>
          </p:cNvSpPr>
          <p:nvPr>
            <p:ph type="body" sz="quarter" idx="15"/>
          </p:nvPr>
        </p:nvSpPr>
        <p:spPr/>
        <p:txBody>
          <a:bodyPr/>
          <a:lstStyle/>
          <a:p>
            <a:endParaRPr lang="en-GB"/>
          </a:p>
        </p:txBody>
      </p:sp>
      <p:sp>
        <p:nvSpPr>
          <p:cNvPr id="12" name="Picture Placeholder 11">
            <a:extLst>
              <a:ext uri="{FF2B5EF4-FFF2-40B4-BE49-F238E27FC236}">
                <a16:creationId xmlns:a16="http://schemas.microsoft.com/office/drawing/2014/main" id="{815B165D-1A9C-5FFB-49B6-F23E72005429}"/>
              </a:ext>
              <a:ext uri="{C183D7F6-B498-43B3-948B-1728B52AA6E4}">
                <adec:decorative xmlns:adec="http://schemas.microsoft.com/office/drawing/2017/decorative" val="1"/>
              </a:ext>
            </a:extLst>
          </p:cNvPr>
          <p:cNvSpPr>
            <a:spLocks noGrp="1"/>
          </p:cNvSpPr>
          <p:nvPr>
            <p:ph type="pic" sz="quarter" idx="10"/>
          </p:nvPr>
        </p:nvSpPr>
        <p:spPr/>
      </p:sp>
    </p:spTree>
    <p:extLst>
      <p:ext uri="{BB962C8B-B14F-4D97-AF65-F5344CB8AC3E}">
        <p14:creationId xmlns:p14="http://schemas.microsoft.com/office/powerpoint/2010/main" val="223522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132655-C66A-EEA7-055B-9D2CB6A156B9}"/>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5</a:t>
            </a:r>
          </a:p>
        </p:txBody>
      </p:sp>
      <p:sp>
        <p:nvSpPr>
          <p:cNvPr id="8" name="Text Placeholder 7">
            <a:extLst>
              <a:ext uri="{FF2B5EF4-FFF2-40B4-BE49-F238E27FC236}">
                <a16:creationId xmlns:a16="http://schemas.microsoft.com/office/drawing/2014/main" id="{CC071531-87F6-273F-5C52-7C9A7838E334}"/>
              </a:ext>
            </a:extLst>
          </p:cNvPr>
          <p:cNvSpPr>
            <a:spLocks noGrp="1"/>
          </p:cNvSpPr>
          <p:nvPr>
            <p:ph type="body" sz="quarter" idx="11"/>
          </p:nvPr>
        </p:nvSpPr>
        <p:spPr/>
        <p:txBody>
          <a:bodyPr/>
          <a:lstStyle/>
          <a:p>
            <a:endParaRPr lang="en-GB"/>
          </a:p>
        </p:txBody>
      </p:sp>
      <p:sp>
        <p:nvSpPr>
          <p:cNvPr id="9" name="Text Placeholder 8">
            <a:extLst>
              <a:ext uri="{FF2B5EF4-FFF2-40B4-BE49-F238E27FC236}">
                <a16:creationId xmlns:a16="http://schemas.microsoft.com/office/drawing/2014/main" id="{483E3317-B6F3-BC58-352C-69A5C130656F}"/>
              </a:ext>
            </a:extLst>
          </p:cNvPr>
          <p:cNvSpPr>
            <a:spLocks noGrp="1"/>
          </p:cNvSpPr>
          <p:nvPr>
            <p:ph type="body" sz="quarter" idx="12"/>
          </p:nvPr>
        </p:nvSpPr>
        <p:spPr/>
        <p:txBody>
          <a:bodyPr/>
          <a:lstStyle/>
          <a:p>
            <a:endParaRPr lang="en-GB"/>
          </a:p>
        </p:txBody>
      </p:sp>
      <p:sp>
        <p:nvSpPr>
          <p:cNvPr id="7" name="Picture Placeholder 6">
            <a:extLst>
              <a:ext uri="{FF2B5EF4-FFF2-40B4-BE49-F238E27FC236}">
                <a16:creationId xmlns:a16="http://schemas.microsoft.com/office/drawing/2014/main" id="{E134C06E-6BEF-4371-B702-2F6F98B2B22A}"/>
              </a:ext>
              <a:ext uri="{C183D7F6-B498-43B3-948B-1728B52AA6E4}">
                <adec:decorative xmlns:adec="http://schemas.microsoft.com/office/drawing/2017/decorative" val="1"/>
              </a:ext>
            </a:extLst>
          </p:cNvPr>
          <p:cNvSpPr>
            <a:spLocks noGrp="1"/>
          </p:cNvSpPr>
          <p:nvPr>
            <p:ph type="pic" sz="quarter" idx="10"/>
          </p:nvPr>
        </p:nvSpPr>
        <p:spPr/>
      </p:sp>
      <p:sp>
        <p:nvSpPr>
          <p:cNvPr id="10" name="Text Placeholder 9">
            <a:extLst>
              <a:ext uri="{FF2B5EF4-FFF2-40B4-BE49-F238E27FC236}">
                <a16:creationId xmlns:a16="http://schemas.microsoft.com/office/drawing/2014/main" id="{A5CB3622-63DC-D8C9-3574-1C998445509E}"/>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21443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EA782A-65FE-BB0A-8A84-F7337BDDB6C0}"/>
              </a:ext>
            </a:extLst>
          </p:cNvPr>
          <p:cNvSpPr txBox="1">
            <a:spLocks noGrp="1"/>
          </p:cNvSpPr>
          <p:nvPr>
            <p:ph type="title" idx="4294967295"/>
          </p:nvPr>
        </p:nvSpPr>
        <p:spPr>
          <a:xfrm>
            <a:off x="0" y="-430042"/>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6</a:t>
            </a:r>
          </a:p>
        </p:txBody>
      </p:sp>
      <p:sp>
        <p:nvSpPr>
          <p:cNvPr id="3" name="Text Placeholder 2">
            <a:extLst>
              <a:ext uri="{FF2B5EF4-FFF2-40B4-BE49-F238E27FC236}">
                <a16:creationId xmlns:a16="http://schemas.microsoft.com/office/drawing/2014/main" id="{C20AD961-3137-7192-2033-E39397DF17F1}"/>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E635967E-827F-28DD-224A-ACD61DDF8963}"/>
              </a:ext>
            </a:extLst>
          </p:cNvPr>
          <p:cNvSpPr>
            <a:spLocks noGrp="1"/>
          </p:cNvSpPr>
          <p:nvPr>
            <p:ph type="body" sz="quarter" idx="12"/>
          </p:nvPr>
        </p:nvSpPr>
        <p:spPr/>
        <p:txBody>
          <a:bodyPr/>
          <a:lstStyle/>
          <a:p>
            <a:endParaRPr lang="en-GB"/>
          </a:p>
        </p:txBody>
      </p:sp>
      <p:sp>
        <p:nvSpPr>
          <p:cNvPr id="2" name="Text Placeholder 1">
            <a:extLst>
              <a:ext uri="{FF2B5EF4-FFF2-40B4-BE49-F238E27FC236}">
                <a16:creationId xmlns:a16="http://schemas.microsoft.com/office/drawing/2014/main" id="{D0FC6D3A-A1C2-9D56-9690-37A75839F149}"/>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1591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5F6AB47-09CD-CEE2-EC93-C878072A751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7</a:t>
            </a:r>
          </a:p>
        </p:txBody>
      </p:sp>
      <p:sp>
        <p:nvSpPr>
          <p:cNvPr id="15" name="Text Placeholder 14">
            <a:extLst>
              <a:ext uri="{FF2B5EF4-FFF2-40B4-BE49-F238E27FC236}">
                <a16:creationId xmlns:a16="http://schemas.microsoft.com/office/drawing/2014/main" id="{D3B70B25-B4F3-8BA6-E24E-5971FC5A957B}"/>
              </a:ext>
            </a:extLst>
          </p:cNvPr>
          <p:cNvSpPr>
            <a:spLocks noGrp="1"/>
          </p:cNvSpPr>
          <p:nvPr>
            <p:ph type="body" sz="quarter" idx="24"/>
          </p:nvPr>
        </p:nvSpPr>
        <p:spPr/>
        <p:txBody>
          <a:bodyPr/>
          <a:lstStyle/>
          <a:p>
            <a:r>
              <a:rPr lang="en-GB"/>
              <a:t>Contents</a:t>
            </a:r>
          </a:p>
        </p:txBody>
      </p:sp>
      <p:sp>
        <p:nvSpPr>
          <p:cNvPr id="8" name="Text Placeholder 7">
            <a:extLst>
              <a:ext uri="{FF2B5EF4-FFF2-40B4-BE49-F238E27FC236}">
                <a16:creationId xmlns:a16="http://schemas.microsoft.com/office/drawing/2014/main" id="{85DBD4A5-4E13-0786-35FD-E8E1725C1E7F}"/>
              </a:ext>
            </a:extLst>
          </p:cNvPr>
          <p:cNvSpPr>
            <a:spLocks noGrp="1"/>
          </p:cNvSpPr>
          <p:nvPr>
            <p:ph type="body" sz="quarter" idx="14"/>
          </p:nvPr>
        </p:nvSpPr>
        <p:spPr/>
        <p:txBody>
          <a:bodyPr/>
          <a:lstStyle/>
          <a:p>
            <a:endParaRPr lang="en-GB"/>
          </a:p>
        </p:txBody>
      </p:sp>
      <p:sp>
        <p:nvSpPr>
          <p:cNvPr id="9" name="Text Placeholder 8">
            <a:extLst>
              <a:ext uri="{FF2B5EF4-FFF2-40B4-BE49-F238E27FC236}">
                <a16:creationId xmlns:a16="http://schemas.microsoft.com/office/drawing/2014/main" id="{BC7567D9-07C2-A60D-DF9D-54B03D39700A}"/>
              </a:ext>
            </a:extLst>
          </p:cNvPr>
          <p:cNvSpPr>
            <a:spLocks noGrp="1"/>
          </p:cNvSpPr>
          <p:nvPr>
            <p:ph type="body" sz="quarter" idx="25"/>
          </p:nvPr>
        </p:nvSpPr>
        <p:spPr/>
        <p:txBody>
          <a:bodyPr/>
          <a:lstStyle/>
          <a:p>
            <a:endParaRPr lang="en-GB"/>
          </a:p>
        </p:txBody>
      </p:sp>
      <p:sp>
        <p:nvSpPr>
          <p:cNvPr id="10" name="Text Placeholder 9">
            <a:extLst>
              <a:ext uri="{FF2B5EF4-FFF2-40B4-BE49-F238E27FC236}">
                <a16:creationId xmlns:a16="http://schemas.microsoft.com/office/drawing/2014/main" id="{0B25DA43-BE21-465A-5D2A-74CB4CA3DF0F}"/>
              </a:ext>
            </a:extLst>
          </p:cNvPr>
          <p:cNvSpPr>
            <a:spLocks noGrp="1"/>
          </p:cNvSpPr>
          <p:nvPr>
            <p:ph type="body" sz="quarter" idx="27"/>
          </p:nvPr>
        </p:nvSpPr>
        <p:spPr/>
        <p:txBody>
          <a:bodyPr/>
          <a:lstStyle/>
          <a:p>
            <a:endParaRPr lang="en-GB"/>
          </a:p>
        </p:txBody>
      </p:sp>
      <p:sp>
        <p:nvSpPr>
          <p:cNvPr id="13" name="Text Placeholder 12">
            <a:extLst>
              <a:ext uri="{FF2B5EF4-FFF2-40B4-BE49-F238E27FC236}">
                <a16:creationId xmlns:a16="http://schemas.microsoft.com/office/drawing/2014/main" id="{74A15F82-5861-154A-FDCF-7E0773203B53}"/>
              </a:ext>
            </a:extLst>
          </p:cNvPr>
          <p:cNvSpPr>
            <a:spLocks noGrp="1"/>
          </p:cNvSpPr>
          <p:nvPr>
            <p:ph type="body" sz="quarter" idx="28"/>
          </p:nvPr>
        </p:nvSpPr>
        <p:spPr/>
        <p:txBody>
          <a:bodyPr/>
          <a:lstStyle/>
          <a:p>
            <a:endParaRPr lang="en-GB"/>
          </a:p>
        </p:txBody>
      </p:sp>
    </p:spTree>
    <p:extLst>
      <p:ext uri="{BB962C8B-B14F-4D97-AF65-F5344CB8AC3E}">
        <p14:creationId xmlns:p14="http://schemas.microsoft.com/office/powerpoint/2010/main" val="851058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539FFA2-9648-5462-DF13-83871A45224F}"/>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8</a:t>
            </a:r>
          </a:p>
        </p:txBody>
      </p:sp>
      <p:sp>
        <p:nvSpPr>
          <p:cNvPr id="7" name="Text Placeholder 6">
            <a:extLst>
              <a:ext uri="{FF2B5EF4-FFF2-40B4-BE49-F238E27FC236}">
                <a16:creationId xmlns:a16="http://schemas.microsoft.com/office/drawing/2014/main" id="{7AF677AE-0A9C-8724-9645-F560AB092CD3}"/>
              </a:ext>
            </a:extLst>
          </p:cNvPr>
          <p:cNvSpPr>
            <a:spLocks noGrp="1"/>
          </p:cNvSpPr>
          <p:nvPr>
            <p:ph type="body" sz="quarter" idx="24"/>
          </p:nvPr>
        </p:nvSpPr>
        <p:spPr/>
        <p:txBody>
          <a:bodyPr/>
          <a:lstStyle/>
          <a:p>
            <a:endParaRPr lang="en-GB"/>
          </a:p>
        </p:txBody>
      </p:sp>
      <p:sp>
        <p:nvSpPr>
          <p:cNvPr id="8" name="Text Placeholder 7">
            <a:extLst>
              <a:ext uri="{FF2B5EF4-FFF2-40B4-BE49-F238E27FC236}">
                <a16:creationId xmlns:a16="http://schemas.microsoft.com/office/drawing/2014/main" id="{3855EED0-4344-8F2A-C125-C97C9AA7F565}"/>
              </a:ext>
            </a:extLst>
          </p:cNvPr>
          <p:cNvSpPr>
            <a:spLocks noGrp="1"/>
          </p:cNvSpPr>
          <p:nvPr>
            <p:ph type="body" sz="quarter" idx="25"/>
          </p:nvPr>
        </p:nvSpPr>
        <p:spPr/>
        <p:txBody>
          <a:bodyPr/>
          <a:lstStyle/>
          <a:p>
            <a:endParaRPr lang="en-GB"/>
          </a:p>
        </p:txBody>
      </p:sp>
      <p:sp>
        <p:nvSpPr>
          <p:cNvPr id="3" name="Text Placeholder 2">
            <a:extLst>
              <a:ext uri="{FF2B5EF4-FFF2-40B4-BE49-F238E27FC236}">
                <a16:creationId xmlns:a16="http://schemas.microsoft.com/office/drawing/2014/main" id="{FD644FA9-56D2-4232-5373-45DF1F34429B}"/>
              </a:ext>
            </a:extLst>
          </p:cNvPr>
          <p:cNvSpPr>
            <a:spLocks noGrp="1"/>
          </p:cNvSpPr>
          <p:nvPr>
            <p:ph type="body" sz="quarter" idx="12"/>
          </p:nvPr>
        </p:nvSpPr>
        <p:spPr/>
        <p:txBody>
          <a:bodyPr/>
          <a:lstStyle/>
          <a:p>
            <a:endParaRPr lang="en-GB"/>
          </a:p>
        </p:txBody>
      </p:sp>
      <p:sp>
        <p:nvSpPr>
          <p:cNvPr id="5" name="Text Placeholder 4">
            <a:extLst>
              <a:ext uri="{FF2B5EF4-FFF2-40B4-BE49-F238E27FC236}">
                <a16:creationId xmlns:a16="http://schemas.microsoft.com/office/drawing/2014/main" id="{7AAEF2E0-A913-2923-F8A0-BD165FEC139D}"/>
              </a:ext>
            </a:extLst>
          </p:cNvPr>
          <p:cNvSpPr>
            <a:spLocks noGrp="1"/>
          </p:cNvSpPr>
          <p:nvPr>
            <p:ph type="body" sz="quarter" idx="14"/>
          </p:nvPr>
        </p:nvSpPr>
        <p:spPr/>
        <p:txBody>
          <a:bodyPr/>
          <a:lstStyle/>
          <a:p>
            <a:endParaRPr lang="en-GB"/>
          </a:p>
        </p:txBody>
      </p:sp>
      <p:sp>
        <p:nvSpPr>
          <p:cNvPr id="6" name="Text Placeholder 5">
            <a:extLst>
              <a:ext uri="{FF2B5EF4-FFF2-40B4-BE49-F238E27FC236}">
                <a16:creationId xmlns:a16="http://schemas.microsoft.com/office/drawing/2014/main" id="{FB300E74-12B1-9C4C-6682-B4E3CDA6E0EF}"/>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954043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B8AA93-807D-DB82-0237-A685B5537626}"/>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9</a:t>
            </a:r>
          </a:p>
        </p:txBody>
      </p:sp>
      <p:sp>
        <p:nvSpPr>
          <p:cNvPr id="11" name="Text Placeholder 10">
            <a:extLst>
              <a:ext uri="{FF2B5EF4-FFF2-40B4-BE49-F238E27FC236}">
                <a16:creationId xmlns:a16="http://schemas.microsoft.com/office/drawing/2014/main" id="{2D26EB4E-0D24-5721-332F-FFE9FCCA234F}"/>
              </a:ext>
            </a:extLst>
          </p:cNvPr>
          <p:cNvSpPr>
            <a:spLocks noGrp="1"/>
          </p:cNvSpPr>
          <p:nvPr>
            <p:ph type="body" sz="quarter" idx="24"/>
          </p:nvPr>
        </p:nvSpPr>
        <p:spPr/>
        <p:txBody>
          <a:bodyPr/>
          <a:lstStyle/>
          <a:p>
            <a:endParaRPr lang="en-GB"/>
          </a:p>
        </p:txBody>
      </p:sp>
      <p:sp>
        <p:nvSpPr>
          <p:cNvPr id="12" name="Text Placeholder 11">
            <a:extLst>
              <a:ext uri="{FF2B5EF4-FFF2-40B4-BE49-F238E27FC236}">
                <a16:creationId xmlns:a16="http://schemas.microsoft.com/office/drawing/2014/main" id="{BAFCD0D6-CA0B-0E85-64E3-DB48ED7D4F20}"/>
              </a:ext>
            </a:extLst>
          </p:cNvPr>
          <p:cNvSpPr>
            <a:spLocks noGrp="1"/>
          </p:cNvSpPr>
          <p:nvPr>
            <p:ph type="body" sz="quarter" idx="25"/>
          </p:nvPr>
        </p:nvSpPr>
        <p:spPr/>
        <p:txBody>
          <a:bodyPr/>
          <a:lstStyle/>
          <a:p>
            <a:endParaRPr lang="en-GB"/>
          </a:p>
        </p:txBody>
      </p:sp>
      <p:sp>
        <p:nvSpPr>
          <p:cNvPr id="7" name="Text Placeholder 6">
            <a:extLst>
              <a:ext uri="{FF2B5EF4-FFF2-40B4-BE49-F238E27FC236}">
                <a16:creationId xmlns:a16="http://schemas.microsoft.com/office/drawing/2014/main" id="{524B9AB7-9C90-3FE2-F935-293D25A7CFB7}"/>
              </a:ext>
            </a:extLst>
          </p:cNvPr>
          <p:cNvSpPr>
            <a:spLocks noGrp="1"/>
          </p:cNvSpPr>
          <p:nvPr>
            <p:ph type="body" sz="quarter" idx="12"/>
          </p:nvPr>
        </p:nvSpPr>
        <p:spPr/>
        <p:txBody>
          <a:bodyPr/>
          <a:lstStyle/>
          <a:p>
            <a:endParaRPr lang="en-GB"/>
          </a:p>
        </p:txBody>
      </p:sp>
      <p:sp>
        <p:nvSpPr>
          <p:cNvPr id="9" name="Text Placeholder 8">
            <a:extLst>
              <a:ext uri="{FF2B5EF4-FFF2-40B4-BE49-F238E27FC236}">
                <a16:creationId xmlns:a16="http://schemas.microsoft.com/office/drawing/2014/main" id="{30082917-C791-819B-FED5-4446E2C1CA7A}"/>
              </a:ext>
            </a:extLst>
          </p:cNvPr>
          <p:cNvSpPr>
            <a:spLocks noGrp="1"/>
          </p:cNvSpPr>
          <p:nvPr>
            <p:ph type="body" sz="quarter" idx="14"/>
          </p:nvPr>
        </p:nvSpPr>
        <p:spPr/>
        <p:txBody>
          <a:bodyPr/>
          <a:lstStyle/>
          <a:p>
            <a:endParaRPr lang="en-GB"/>
          </a:p>
        </p:txBody>
      </p:sp>
      <p:sp>
        <p:nvSpPr>
          <p:cNvPr id="10" name="Text Placeholder 9">
            <a:extLst>
              <a:ext uri="{FF2B5EF4-FFF2-40B4-BE49-F238E27FC236}">
                <a16:creationId xmlns:a16="http://schemas.microsoft.com/office/drawing/2014/main" id="{E74A4259-4A62-A5BB-1094-3E61746176DE}"/>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2644233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5F4280-FAC1-7B99-AB4B-5293520BC817}"/>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10</a:t>
            </a:r>
          </a:p>
        </p:txBody>
      </p:sp>
      <p:sp>
        <p:nvSpPr>
          <p:cNvPr id="6" name="Text Placeholder 10">
            <a:extLst>
              <a:ext uri="{FF2B5EF4-FFF2-40B4-BE49-F238E27FC236}">
                <a16:creationId xmlns:a16="http://schemas.microsoft.com/office/drawing/2014/main" id="{F782E3BF-EB61-9498-0B55-65FF04851BE0}"/>
              </a:ext>
            </a:extLst>
          </p:cNvPr>
          <p:cNvSpPr>
            <a:spLocks noGrp="1"/>
          </p:cNvSpPr>
          <p:nvPr>
            <p:ph type="body" sz="quarter" idx="24"/>
          </p:nvPr>
        </p:nvSpPr>
        <p:spPr>
          <a:xfrm>
            <a:off x="413915" y="404664"/>
            <a:ext cx="10766703" cy="497161"/>
          </a:xfrm>
        </p:spPr>
        <p:txBody>
          <a:bodyPr/>
          <a:lstStyle/>
          <a:p>
            <a:endParaRPr lang="en-GB"/>
          </a:p>
        </p:txBody>
      </p:sp>
      <p:sp>
        <p:nvSpPr>
          <p:cNvPr id="7" name="Text Placeholder 11">
            <a:extLst>
              <a:ext uri="{FF2B5EF4-FFF2-40B4-BE49-F238E27FC236}">
                <a16:creationId xmlns:a16="http://schemas.microsoft.com/office/drawing/2014/main" id="{F7ACD142-E5AE-B79D-61F4-8091FC49FD8B}"/>
              </a:ext>
            </a:extLst>
          </p:cNvPr>
          <p:cNvSpPr>
            <a:spLocks noGrp="1"/>
          </p:cNvSpPr>
          <p:nvPr>
            <p:ph type="body" sz="quarter" idx="25"/>
          </p:nvPr>
        </p:nvSpPr>
        <p:spPr>
          <a:xfrm>
            <a:off x="413915" y="912168"/>
            <a:ext cx="10766703" cy="289311"/>
          </a:xfrm>
        </p:spPr>
        <p:txBody>
          <a:bodyPr/>
          <a:lstStyle/>
          <a:p>
            <a:endParaRPr lang="en-GB"/>
          </a:p>
        </p:txBody>
      </p:sp>
      <p:sp>
        <p:nvSpPr>
          <p:cNvPr id="8" name="Text Placeholder 6">
            <a:extLst>
              <a:ext uri="{FF2B5EF4-FFF2-40B4-BE49-F238E27FC236}">
                <a16:creationId xmlns:a16="http://schemas.microsoft.com/office/drawing/2014/main" id="{E411474C-7BB2-C0AC-FC1B-AE08EA48FDCB}"/>
              </a:ext>
            </a:extLst>
          </p:cNvPr>
          <p:cNvSpPr>
            <a:spLocks noGrp="1"/>
          </p:cNvSpPr>
          <p:nvPr>
            <p:ph type="body" sz="quarter" idx="12"/>
          </p:nvPr>
        </p:nvSpPr>
        <p:spPr>
          <a:xfrm>
            <a:off x="1001105" y="1676668"/>
            <a:ext cx="9591229" cy="289311"/>
          </a:xfrm>
        </p:spPr>
        <p:txBody>
          <a:bodyPr/>
          <a:lstStyle/>
          <a:p>
            <a:endParaRPr lang="en-GB"/>
          </a:p>
        </p:txBody>
      </p:sp>
      <p:sp>
        <p:nvSpPr>
          <p:cNvPr id="13" name="Text Placeholder 8">
            <a:extLst>
              <a:ext uri="{FF2B5EF4-FFF2-40B4-BE49-F238E27FC236}">
                <a16:creationId xmlns:a16="http://schemas.microsoft.com/office/drawing/2014/main" id="{C5CEE236-B91B-D05D-4BA9-2C737359361E}"/>
              </a:ext>
            </a:extLst>
          </p:cNvPr>
          <p:cNvSpPr>
            <a:spLocks noGrp="1"/>
          </p:cNvSpPr>
          <p:nvPr>
            <p:ph type="body" sz="quarter" idx="14"/>
          </p:nvPr>
        </p:nvSpPr>
        <p:spPr>
          <a:xfrm>
            <a:off x="1001105" y="2093471"/>
            <a:ext cx="9591229" cy="496800"/>
          </a:xfrm>
        </p:spPr>
        <p:txBody>
          <a:bodyPr/>
          <a:lstStyle/>
          <a:p>
            <a:endParaRPr lang="en-GB"/>
          </a:p>
        </p:txBody>
      </p:sp>
      <p:sp>
        <p:nvSpPr>
          <p:cNvPr id="14" name="Text Placeholder 9">
            <a:extLst>
              <a:ext uri="{FF2B5EF4-FFF2-40B4-BE49-F238E27FC236}">
                <a16:creationId xmlns:a16="http://schemas.microsoft.com/office/drawing/2014/main" id="{53A14353-6FB4-9B83-0AED-52B71BF33715}"/>
              </a:ext>
            </a:extLst>
          </p:cNvPr>
          <p:cNvSpPr>
            <a:spLocks noGrp="1"/>
          </p:cNvSpPr>
          <p:nvPr>
            <p:ph type="body" sz="quarter" idx="15"/>
          </p:nvPr>
        </p:nvSpPr>
        <p:spPr>
          <a:xfrm>
            <a:off x="1001105" y="2668674"/>
            <a:ext cx="9591229" cy="760325"/>
          </a:xfrm>
        </p:spPr>
        <p:txBody>
          <a:bodyPr/>
          <a:lstStyle/>
          <a:p>
            <a:endParaRPr lang="en-GB"/>
          </a:p>
        </p:txBody>
      </p:sp>
    </p:spTree>
    <p:extLst>
      <p:ext uri="{BB962C8B-B14F-4D97-AF65-F5344CB8AC3E}">
        <p14:creationId xmlns:p14="http://schemas.microsoft.com/office/powerpoint/2010/main" val="112296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80F758-F957-74E4-22F2-B28C84C20849}"/>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11</a:t>
            </a:r>
          </a:p>
        </p:txBody>
      </p:sp>
      <p:sp>
        <p:nvSpPr>
          <p:cNvPr id="6" name="Text Placeholder 10">
            <a:extLst>
              <a:ext uri="{FF2B5EF4-FFF2-40B4-BE49-F238E27FC236}">
                <a16:creationId xmlns:a16="http://schemas.microsoft.com/office/drawing/2014/main" id="{71059421-F4D7-DA88-C7A2-06AF63311C68}"/>
              </a:ext>
            </a:extLst>
          </p:cNvPr>
          <p:cNvSpPr>
            <a:spLocks noGrp="1"/>
          </p:cNvSpPr>
          <p:nvPr>
            <p:ph type="body" sz="quarter" idx="24"/>
          </p:nvPr>
        </p:nvSpPr>
        <p:spPr>
          <a:xfrm>
            <a:off x="413915" y="404664"/>
            <a:ext cx="10766703" cy="497161"/>
          </a:xfrm>
        </p:spPr>
        <p:txBody>
          <a:bodyPr/>
          <a:lstStyle/>
          <a:p>
            <a:endParaRPr lang="en-GB"/>
          </a:p>
        </p:txBody>
      </p:sp>
      <p:sp>
        <p:nvSpPr>
          <p:cNvPr id="7" name="Text Placeholder 11">
            <a:extLst>
              <a:ext uri="{FF2B5EF4-FFF2-40B4-BE49-F238E27FC236}">
                <a16:creationId xmlns:a16="http://schemas.microsoft.com/office/drawing/2014/main" id="{1750AB81-3AE6-D726-7518-A6AD52052F72}"/>
              </a:ext>
            </a:extLst>
          </p:cNvPr>
          <p:cNvSpPr>
            <a:spLocks noGrp="1"/>
          </p:cNvSpPr>
          <p:nvPr>
            <p:ph type="body" sz="quarter" idx="25"/>
          </p:nvPr>
        </p:nvSpPr>
        <p:spPr>
          <a:xfrm>
            <a:off x="413915" y="912168"/>
            <a:ext cx="10766703" cy="289311"/>
          </a:xfrm>
        </p:spPr>
        <p:txBody>
          <a:bodyPr/>
          <a:lstStyle/>
          <a:p>
            <a:endParaRPr lang="en-GB"/>
          </a:p>
        </p:txBody>
      </p:sp>
      <p:sp>
        <p:nvSpPr>
          <p:cNvPr id="8" name="Text Placeholder 6">
            <a:extLst>
              <a:ext uri="{FF2B5EF4-FFF2-40B4-BE49-F238E27FC236}">
                <a16:creationId xmlns:a16="http://schemas.microsoft.com/office/drawing/2014/main" id="{1E93136C-151F-A314-2C46-85669441E0C7}"/>
              </a:ext>
            </a:extLst>
          </p:cNvPr>
          <p:cNvSpPr>
            <a:spLocks noGrp="1"/>
          </p:cNvSpPr>
          <p:nvPr>
            <p:ph type="body" sz="quarter" idx="12"/>
          </p:nvPr>
        </p:nvSpPr>
        <p:spPr>
          <a:xfrm>
            <a:off x="1001105" y="1676668"/>
            <a:ext cx="9591229" cy="289311"/>
          </a:xfrm>
        </p:spPr>
        <p:txBody>
          <a:bodyPr/>
          <a:lstStyle/>
          <a:p>
            <a:endParaRPr lang="en-GB"/>
          </a:p>
        </p:txBody>
      </p:sp>
      <p:sp>
        <p:nvSpPr>
          <p:cNvPr id="13" name="Text Placeholder 8">
            <a:extLst>
              <a:ext uri="{FF2B5EF4-FFF2-40B4-BE49-F238E27FC236}">
                <a16:creationId xmlns:a16="http://schemas.microsoft.com/office/drawing/2014/main" id="{41693CEA-7C71-D04A-6B97-252D3C191DA5}"/>
              </a:ext>
            </a:extLst>
          </p:cNvPr>
          <p:cNvSpPr>
            <a:spLocks noGrp="1"/>
          </p:cNvSpPr>
          <p:nvPr>
            <p:ph type="body" sz="quarter" idx="14"/>
          </p:nvPr>
        </p:nvSpPr>
        <p:spPr>
          <a:xfrm>
            <a:off x="1001105" y="2093471"/>
            <a:ext cx="9591229" cy="496800"/>
          </a:xfrm>
        </p:spPr>
        <p:txBody>
          <a:bodyPr/>
          <a:lstStyle/>
          <a:p>
            <a:endParaRPr lang="en-GB"/>
          </a:p>
        </p:txBody>
      </p:sp>
      <p:sp>
        <p:nvSpPr>
          <p:cNvPr id="14" name="Text Placeholder 9">
            <a:extLst>
              <a:ext uri="{FF2B5EF4-FFF2-40B4-BE49-F238E27FC236}">
                <a16:creationId xmlns:a16="http://schemas.microsoft.com/office/drawing/2014/main" id="{94CBB934-145F-6CF3-5DC5-05E40AFB6CF4}"/>
              </a:ext>
            </a:extLst>
          </p:cNvPr>
          <p:cNvSpPr>
            <a:spLocks noGrp="1"/>
          </p:cNvSpPr>
          <p:nvPr>
            <p:ph type="body" sz="quarter" idx="15"/>
          </p:nvPr>
        </p:nvSpPr>
        <p:spPr>
          <a:xfrm>
            <a:off x="1001105" y="2668674"/>
            <a:ext cx="9591229" cy="760325"/>
          </a:xfrm>
        </p:spPr>
        <p:txBody>
          <a:bodyPr/>
          <a:lstStyle/>
          <a:p>
            <a:endParaRPr lang="en-GB"/>
          </a:p>
        </p:txBody>
      </p:sp>
    </p:spTree>
    <p:extLst>
      <p:ext uri="{BB962C8B-B14F-4D97-AF65-F5344CB8AC3E}">
        <p14:creationId xmlns:p14="http://schemas.microsoft.com/office/powerpoint/2010/main" val="2283734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94153E-CBDD-0A0C-944F-5B58C6E5EEA2}"/>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12</a:t>
            </a:r>
          </a:p>
        </p:txBody>
      </p:sp>
      <p:sp>
        <p:nvSpPr>
          <p:cNvPr id="4" name="Text Placeholder 10">
            <a:extLst>
              <a:ext uri="{FF2B5EF4-FFF2-40B4-BE49-F238E27FC236}">
                <a16:creationId xmlns:a16="http://schemas.microsoft.com/office/drawing/2014/main" id="{31F76E9D-EBCE-8D88-A6C4-5E98D14D6018}"/>
              </a:ext>
            </a:extLst>
          </p:cNvPr>
          <p:cNvSpPr>
            <a:spLocks noGrp="1"/>
          </p:cNvSpPr>
          <p:nvPr>
            <p:ph type="body" sz="quarter" idx="24"/>
          </p:nvPr>
        </p:nvSpPr>
        <p:spPr>
          <a:xfrm>
            <a:off x="413915" y="404664"/>
            <a:ext cx="10766703" cy="497161"/>
          </a:xfrm>
        </p:spPr>
        <p:txBody>
          <a:bodyPr/>
          <a:lstStyle/>
          <a:p>
            <a:endParaRPr lang="en-GB"/>
          </a:p>
        </p:txBody>
      </p:sp>
      <p:sp>
        <p:nvSpPr>
          <p:cNvPr id="6" name="Text Placeholder 11">
            <a:extLst>
              <a:ext uri="{FF2B5EF4-FFF2-40B4-BE49-F238E27FC236}">
                <a16:creationId xmlns:a16="http://schemas.microsoft.com/office/drawing/2014/main" id="{A00592E7-2D0F-58D1-0DE8-9BDB76B9AFF4}"/>
              </a:ext>
            </a:extLst>
          </p:cNvPr>
          <p:cNvSpPr>
            <a:spLocks noGrp="1"/>
          </p:cNvSpPr>
          <p:nvPr>
            <p:ph type="body" sz="quarter" idx="25"/>
          </p:nvPr>
        </p:nvSpPr>
        <p:spPr>
          <a:xfrm>
            <a:off x="413915" y="912168"/>
            <a:ext cx="10766703" cy="289311"/>
          </a:xfrm>
        </p:spPr>
        <p:txBody>
          <a:bodyPr/>
          <a:lstStyle/>
          <a:p>
            <a:endParaRPr lang="en-GB"/>
          </a:p>
        </p:txBody>
      </p:sp>
      <p:sp>
        <p:nvSpPr>
          <p:cNvPr id="8" name="Text Placeholder 6">
            <a:extLst>
              <a:ext uri="{FF2B5EF4-FFF2-40B4-BE49-F238E27FC236}">
                <a16:creationId xmlns:a16="http://schemas.microsoft.com/office/drawing/2014/main" id="{E93DC7F6-F32B-CE9B-F7C9-544E95FE5BAA}"/>
              </a:ext>
            </a:extLst>
          </p:cNvPr>
          <p:cNvSpPr>
            <a:spLocks noGrp="1"/>
          </p:cNvSpPr>
          <p:nvPr>
            <p:ph type="body" sz="quarter" idx="12"/>
          </p:nvPr>
        </p:nvSpPr>
        <p:spPr>
          <a:xfrm>
            <a:off x="1001105" y="1676668"/>
            <a:ext cx="9591229" cy="289311"/>
          </a:xfrm>
        </p:spPr>
        <p:txBody>
          <a:bodyPr/>
          <a:lstStyle/>
          <a:p>
            <a:endParaRPr lang="en-GB"/>
          </a:p>
        </p:txBody>
      </p:sp>
      <p:sp>
        <p:nvSpPr>
          <p:cNvPr id="13" name="Text Placeholder 8">
            <a:extLst>
              <a:ext uri="{FF2B5EF4-FFF2-40B4-BE49-F238E27FC236}">
                <a16:creationId xmlns:a16="http://schemas.microsoft.com/office/drawing/2014/main" id="{21F96816-BE58-A1C5-FB16-49775EF03B69}"/>
              </a:ext>
            </a:extLst>
          </p:cNvPr>
          <p:cNvSpPr>
            <a:spLocks noGrp="1"/>
          </p:cNvSpPr>
          <p:nvPr>
            <p:ph type="body" sz="quarter" idx="14"/>
          </p:nvPr>
        </p:nvSpPr>
        <p:spPr>
          <a:xfrm>
            <a:off x="1001105" y="2093471"/>
            <a:ext cx="9591229" cy="496800"/>
          </a:xfrm>
        </p:spPr>
        <p:txBody>
          <a:bodyPr/>
          <a:lstStyle/>
          <a:p>
            <a:endParaRPr lang="en-GB"/>
          </a:p>
        </p:txBody>
      </p:sp>
      <p:sp>
        <p:nvSpPr>
          <p:cNvPr id="14" name="Text Placeholder 9">
            <a:extLst>
              <a:ext uri="{FF2B5EF4-FFF2-40B4-BE49-F238E27FC236}">
                <a16:creationId xmlns:a16="http://schemas.microsoft.com/office/drawing/2014/main" id="{4EA83A89-D52C-59B8-9402-C77A9C44E2D4}"/>
              </a:ext>
            </a:extLst>
          </p:cNvPr>
          <p:cNvSpPr>
            <a:spLocks noGrp="1"/>
          </p:cNvSpPr>
          <p:nvPr>
            <p:ph type="body" sz="quarter" idx="15"/>
          </p:nvPr>
        </p:nvSpPr>
        <p:spPr>
          <a:xfrm>
            <a:off x="1001105" y="2668674"/>
            <a:ext cx="9591229" cy="760325"/>
          </a:xfrm>
        </p:spPr>
        <p:txBody>
          <a:bodyPr/>
          <a:lstStyle/>
          <a:p>
            <a:endParaRPr lang="en-GB"/>
          </a:p>
        </p:txBody>
      </p:sp>
    </p:spTree>
    <p:extLst>
      <p:ext uri="{BB962C8B-B14F-4D97-AF65-F5344CB8AC3E}">
        <p14:creationId xmlns:p14="http://schemas.microsoft.com/office/powerpoint/2010/main" val="2730821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FDAA22-4F66-BF70-E18E-FDF65E75145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13</a:t>
            </a:r>
          </a:p>
        </p:txBody>
      </p:sp>
      <p:sp>
        <p:nvSpPr>
          <p:cNvPr id="24" name="Text Placeholder 23">
            <a:extLst>
              <a:ext uri="{FF2B5EF4-FFF2-40B4-BE49-F238E27FC236}">
                <a16:creationId xmlns:a16="http://schemas.microsoft.com/office/drawing/2014/main" id="{D5DC79BE-EF8F-8151-28F1-5266259B9AA4}"/>
              </a:ext>
            </a:extLst>
          </p:cNvPr>
          <p:cNvSpPr>
            <a:spLocks noGrp="1"/>
          </p:cNvSpPr>
          <p:nvPr>
            <p:ph type="body" sz="quarter" idx="24"/>
          </p:nvPr>
        </p:nvSpPr>
        <p:spPr/>
        <p:txBody>
          <a:bodyPr/>
          <a:lstStyle/>
          <a:p>
            <a:endParaRPr lang="en-GB"/>
          </a:p>
        </p:txBody>
      </p:sp>
      <p:sp>
        <p:nvSpPr>
          <p:cNvPr id="25" name="Text Placeholder 24">
            <a:extLst>
              <a:ext uri="{FF2B5EF4-FFF2-40B4-BE49-F238E27FC236}">
                <a16:creationId xmlns:a16="http://schemas.microsoft.com/office/drawing/2014/main" id="{6FBFF487-6ADE-AEDC-0AAF-5B59E5B9E7F1}"/>
              </a:ext>
            </a:extLst>
          </p:cNvPr>
          <p:cNvSpPr>
            <a:spLocks noGrp="1"/>
          </p:cNvSpPr>
          <p:nvPr>
            <p:ph type="body" sz="quarter" idx="25"/>
          </p:nvPr>
        </p:nvSpPr>
        <p:spPr/>
        <p:txBody>
          <a:bodyPr/>
          <a:lstStyle/>
          <a:p>
            <a:endParaRPr lang="en-GB"/>
          </a:p>
        </p:txBody>
      </p:sp>
      <p:sp>
        <p:nvSpPr>
          <p:cNvPr id="23" name="Text Placeholder 22">
            <a:extLst>
              <a:ext uri="{FF2B5EF4-FFF2-40B4-BE49-F238E27FC236}">
                <a16:creationId xmlns:a16="http://schemas.microsoft.com/office/drawing/2014/main" id="{4DCF4599-94AE-841B-DC3D-B75B0111A0C5}"/>
              </a:ext>
            </a:extLst>
          </p:cNvPr>
          <p:cNvSpPr>
            <a:spLocks noGrp="1"/>
          </p:cNvSpPr>
          <p:nvPr>
            <p:ph type="body" sz="quarter" idx="12"/>
          </p:nvPr>
        </p:nvSpPr>
        <p:spPr/>
        <p:txBody>
          <a:bodyPr/>
          <a:lstStyle/>
          <a:p>
            <a:endParaRPr lang="en-GB"/>
          </a:p>
        </p:txBody>
      </p:sp>
      <p:sp>
        <p:nvSpPr>
          <p:cNvPr id="26" name="Text Placeholder 25">
            <a:extLst>
              <a:ext uri="{FF2B5EF4-FFF2-40B4-BE49-F238E27FC236}">
                <a16:creationId xmlns:a16="http://schemas.microsoft.com/office/drawing/2014/main" id="{83578277-CEE8-F157-4661-5938D288B374}"/>
              </a:ext>
            </a:extLst>
          </p:cNvPr>
          <p:cNvSpPr>
            <a:spLocks noGrp="1"/>
          </p:cNvSpPr>
          <p:nvPr>
            <p:ph type="body" sz="quarter" idx="27"/>
          </p:nvPr>
        </p:nvSpPr>
        <p:spPr/>
        <p:txBody>
          <a:bodyPr/>
          <a:lstStyle/>
          <a:p>
            <a:endParaRPr lang="en-GB"/>
          </a:p>
        </p:txBody>
      </p:sp>
      <p:sp>
        <p:nvSpPr>
          <p:cNvPr id="28" name="Text Placeholder 27">
            <a:extLst>
              <a:ext uri="{FF2B5EF4-FFF2-40B4-BE49-F238E27FC236}">
                <a16:creationId xmlns:a16="http://schemas.microsoft.com/office/drawing/2014/main" id="{E95C9409-83BF-0393-751E-383790087EA5}"/>
              </a:ext>
            </a:extLst>
          </p:cNvPr>
          <p:cNvSpPr>
            <a:spLocks noGrp="1"/>
          </p:cNvSpPr>
          <p:nvPr>
            <p:ph type="body" sz="quarter" idx="29"/>
          </p:nvPr>
        </p:nvSpPr>
        <p:spPr/>
        <p:txBody>
          <a:bodyPr/>
          <a:lstStyle/>
          <a:p>
            <a:endParaRPr lang="en-GB"/>
          </a:p>
        </p:txBody>
      </p:sp>
      <p:sp>
        <p:nvSpPr>
          <p:cNvPr id="27" name="Text Placeholder 26">
            <a:extLst>
              <a:ext uri="{FF2B5EF4-FFF2-40B4-BE49-F238E27FC236}">
                <a16:creationId xmlns:a16="http://schemas.microsoft.com/office/drawing/2014/main" id="{C34FED13-7279-9ADF-AA31-56DE2E27B362}"/>
              </a:ext>
            </a:extLst>
          </p:cNvPr>
          <p:cNvSpPr>
            <a:spLocks noGrp="1"/>
          </p:cNvSpPr>
          <p:nvPr>
            <p:ph type="body" sz="quarter" idx="28"/>
          </p:nvPr>
        </p:nvSpPr>
        <p:spPr/>
        <p:txBody>
          <a:bodyPr/>
          <a:lstStyle/>
          <a:p>
            <a:endParaRPr lang="en-GB"/>
          </a:p>
        </p:txBody>
      </p:sp>
      <p:sp>
        <p:nvSpPr>
          <p:cNvPr id="30" name="Text Placeholder 29">
            <a:extLst>
              <a:ext uri="{FF2B5EF4-FFF2-40B4-BE49-F238E27FC236}">
                <a16:creationId xmlns:a16="http://schemas.microsoft.com/office/drawing/2014/main" id="{EF84141D-7040-80CB-E687-A9059D19C4E5}"/>
              </a:ext>
            </a:extLst>
          </p:cNvPr>
          <p:cNvSpPr>
            <a:spLocks noGrp="1"/>
          </p:cNvSpPr>
          <p:nvPr>
            <p:ph type="body" sz="quarter" idx="31"/>
          </p:nvPr>
        </p:nvSpPr>
        <p:spPr/>
        <p:txBody>
          <a:bodyPr/>
          <a:lstStyle/>
          <a:p>
            <a:endParaRPr lang="en-GB"/>
          </a:p>
        </p:txBody>
      </p:sp>
      <p:sp>
        <p:nvSpPr>
          <p:cNvPr id="29" name="Text Placeholder 28">
            <a:extLst>
              <a:ext uri="{FF2B5EF4-FFF2-40B4-BE49-F238E27FC236}">
                <a16:creationId xmlns:a16="http://schemas.microsoft.com/office/drawing/2014/main" id="{0BAC87D0-6A27-2090-BB16-9FAB62FF6A52}"/>
              </a:ext>
            </a:extLst>
          </p:cNvPr>
          <p:cNvSpPr>
            <a:spLocks noGrp="1"/>
          </p:cNvSpPr>
          <p:nvPr>
            <p:ph type="body" sz="quarter" idx="30"/>
          </p:nvPr>
        </p:nvSpPr>
        <p:spPr/>
        <p:txBody>
          <a:bodyPr/>
          <a:lstStyle/>
          <a:p>
            <a:endParaRPr lang="en-GB"/>
          </a:p>
        </p:txBody>
      </p:sp>
      <p:sp>
        <p:nvSpPr>
          <p:cNvPr id="32" name="Text Placeholder 31">
            <a:extLst>
              <a:ext uri="{FF2B5EF4-FFF2-40B4-BE49-F238E27FC236}">
                <a16:creationId xmlns:a16="http://schemas.microsoft.com/office/drawing/2014/main" id="{90D6033B-27A4-DD7E-6559-906B3DC7C694}"/>
              </a:ext>
            </a:extLst>
          </p:cNvPr>
          <p:cNvSpPr>
            <a:spLocks noGrp="1"/>
          </p:cNvSpPr>
          <p:nvPr>
            <p:ph type="body" sz="quarter" idx="33"/>
          </p:nvPr>
        </p:nvSpPr>
        <p:spPr/>
        <p:txBody>
          <a:bodyPr/>
          <a:lstStyle/>
          <a:p>
            <a:endParaRPr lang="en-GB"/>
          </a:p>
        </p:txBody>
      </p:sp>
      <p:sp>
        <p:nvSpPr>
          <p:cNvPr id="31" name="Text Placeholder 30">
            <a:extLst>
              <a:ext uri="{FF2B5EF4-FFF2-40B4-BE49-F238E27FC236}">
                <a16:creationId xmlns:a16="http://schemas.microsoft.com/office/drawing/2014/main" id="{E3BA38F8-D0FF-6962-9098-2B64CAF3DACB}"/>
              </a:ext>
            </a:extLst>
          </p:cNvPr>
          <p:cNvSpPr>
            <a:spLocks noGrp="1"/>
          </p:cNvSpPr>
          <p:nvPr>
            <p:ph type="body" sz="quarter" idx="32"/>
          </p:nvPr>
        </p:nvSpPr>
        <p:spPr/>
        <p:txBody>
          <a:bodyPr/>
          <a:lstStyle/>
          <a:p>
            <a:endParaRPr lang="en-GB"/>
          </a:p>
        </p:txBody>
      </p:sp>
    </p:spTree>
    <p:extLst>
      <p:ext uri="{BB962C8B-B14F-4D97-AF65-F5344CB8AC3E}">
        <p14:creationId xmlns:p14="http://schemas.microsoft.com/office/powerpoint/2010/main" val="2953879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D2CC29-6049-3D60-7F1F-D2991905DEF4}"/>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14</a:t>
            </a:r>
          </a:p>
        </p:txBody>
      </p:sp>
      <p:sp>
        <p:nvSpPr>
          <p:cNvPr id="24" name="Text Placeholder 23">
            <a:extLst>
              <a:ext uri="{FF2B5EF4-FFF2-40B4-BE49-F238E27FC236}">
                <a16:creationId xmlns:a16="http://schemas.microsoft.com/office/drawing/2014/main" id="{935E118C-EF96-F5DD-D6C6-18E5F3469879}"/>
              </a:ext>
            </a:extLst>
          </p:cNvPr>
          <p:cNvSpPr>
            <a:spLocks noGrp="1"/>
          </p:cNvSpPr>
          <p:nvPr>
            <p:ph type="body" sz="quarter" idx="24"/>
          </p:nvPr>
        </p:nvSpPr>
        <p:spPr/>
        <p:txBody>
          <a:bodyPr/>
          <a:lstStyle/>
          <a:p>
            <a:endParaRPr lang="en-GB"/>
          </a:p>
        </p:txBody>
      </p:sp>
      <p:sp>
        <p:nvSpPr>
          <p:cNvPr id="25" name="Text Placeholder 24">
            <a:extLst>
              <a:ext uri="{FF2B5EF4-FFF2-40B4-BE49-F238E27FC236}">
                <a16:creationId xmlns:a16="http://schemas.microsoft.com/office/drawing/2014/main" id="{0A429E0D-D133-24DF-79C7-5D1EA720192B}"/>
              </a:ext>
            </a:extLst>
          </p:cNvPr>
          <p:cNvSpPr>
            <a:spLocks noGrp="1"/>
          </p:cNvSpPr>
          <p:nvPr>
            <p:ph type="body" sz="quarter" idx="25"/>
          </p:nvPr>
        </p:nvSpPr>
        <p:spPr/>
        <p:txBody>
          <a:bodyPr/>
          <a:lstStyle/>
          <a:p>
            <a:endParaRPr lang="en-GB"/>
          </a:p>
        </p:txBody>
      </p:sp>
      <p:sp>
        <p:nvSpPr>
          <p:cNvPr id="23" name="Text Placeholder 22">
            <a:extLst>
              <a:ext uri="{FF2B5EF4-FFF2-40B4-BE49-F238E27FC236}">
                <a16:creationId xmlns:a16="http://schemas.microsoft.com/office/drawing/2014/main" id="{B92FEA64-DCDF-40A5-8CA9-7410388E7A8A}"/>
              </a:ext>
            </a:extLst>
          </p:cNvPr>
          <p:cNvSpPr>
            <a:spLocks noGrp="1"/>
          </p:cNvSpPr>
          <p:nvPr>
            <p:ph type="body" sz="quarter" idx="12"/>
          </p:nvPr>
        </p:nvSpPr>
        <p:spPr/>
        <p:txBody>
          <a:bodyPr/>
          <a:lstStyle/>
          <a:p>
            <a:endParaRPr lang="en-GB"/>
          </a:p>
        </p:txBody>
      </p:sp>
      <p:sp>
        <p:nvSpPr>
          <p:cNvPr id="26" name="Text Placeholder 25">
            <a:extLst>
              <a:ext uri="{FF2B5EF4-FFF2-40B4-BE49-F238E27FC236}">
                <a16:creationId xmlns:a16="http://schemas.microsoft.com/office/drawing/2014/main" id="{7F1D8C97-E7F0-1C60-F0A9-FB7CB15F3AA2}"/>
              </a:ext>
            </a:extLst>
          </p:cNvPr>
          <p:cNvSpPr>
            <a:spLocks noGrp="1"/>
          </p:cNvSpPr>
          <p:nvPr>
            <p:ph type="body" sz="quarter" idx="27"/>
          </p:nvPr>
        </p:nvSpPr>
        <p:spPr/>
        <p:txBody>
          <a:bodyPr/>
          <a:lstStyle/>
          <a:p>
            <a:endParaRPr lang="en-GB"/>
          </a:p>
        </p:txBody>
      </p:sp>
      <p:sp>
        <p:nvSpPr>
          <p:cNvPr id="28" name="Text Placeholder 27">
            <a:extLst>
              <a:ext uri="{FF2B5EF4-FFF2-40B4-BE49-F238E27FC236}">
                <a16:creationId xmlns:a16="http://schemas.microsoft.com/office/drawing/2014/main" id="{209A4E01-7B60-6F11-BC67-2505E588E5FC}"/>
              </a:ext>
            </a:extLst>
          </p:cNvPr>
          <p:cNvSpPr>
            <a:spLocks noGrp="1"/>
          </p:cNvSpPr>
          <p:nvPr>
            <p:ph type="body" sz="quarter" idx="29"/>
          </p:nvPr>
        </p:nvSpPr>
        <p:spPr/>
        <p:txBody>
          <a:bodyPr/>
          <a:lstStyle/>
          <a:p>
            <a:endParaRPr lang="en-GB"/>
          </a:p>
        </p:txBody>
      </p:sp>
      <p:sp>
        <p:nvSpPr>
          <p:cNvPr id="27" name="Text Placeholder 26">
            <a:extLst>
              <a:ext uri="{FF2B5EF4-FFF2-40B4-BE49-F238E27FC236}">
                <a16:creationId xmlns:a16="http://schemas.microsoft.com/office/drawing/2014/main" id="{F3A7320F-6427-7C1D-E201-CA1DBAF6D244}"/>
              </a:ext>
            </a:extLst>
          </p:cNvPr>
          <p:cNvSpPr>
            <a:spLocks noGrp="1"/>
          </p:cNvSpPr>
          <p:nvPr>
            <p:ph type="body" sz="quarter" idx="28"/>
          </p:nvPr>
        </p:nvSpPr>
        <p:spPr/>
        <p:txBody>
          <a:bodyPr/>
          <a:lstStyle/>
          <a:p>
            <a:endParaRPr lang="en-GB"/>
          </a:p>
        </p:txBody>
      </p:sp>
      <p:sp>
        <p:nvSpPr>
          <p:cNvPr id="30" name="Text Placeholder 29">
            <a:extLst>
              <a:ext uri="{FF2B5EF4-FFF2-40B4-BE49-F238E27FC236}">
                <a16:creationId xmlns:a16="http://schemas.microsoft.com/office/drawing/2014/main" id="{0E9D130B-50F4-0EE5-878B-2328A6EE34C2}"/>
              </a:ext>
            </a:extLst>
          </p:cNvPr>
          <p:cNvSpPr>
            <a:spLocks noGrp="1"/>
          </p:cNvSpPr>
          <p:nvPr>
            <p:ph type="body" sz="quarter" idx="31"/>
          </p:nvPr>
        </p:nvSpPr>
        <p:spPr/>
        <p:txBody>
          <a:bodyPr/>
          <a:lstStyle/>
          <a:p>
            <a:endParaRPr lang="en-GB"/>
          </a:p>
        </p:txBody>
      </p:sp>
      <p:sp>
        <p:nvSpPr>
          <p:cNvPr id="29" name="Text Placeholder 28">
            <a:extLst>
              <a:ext uri="{FF2B5EF4-FFF2-40B4-BE49-F238E27FC236}">
                <a16:creationId xmlns:a16="http://schemas.microsoft.com/office/drawing/2014/main" id="{704366B4-E680-858F-9D4B-1553D33AE80A}"/>
              </a:ext>
            </a:extLst>
          </p:cNvPr>
          <p:cNvSpPr>
            <a:spLocks noGrp="1"/>
          </p:cNvSpPr>
          <p:nvPr>
            <p:ph type="body" sz="quarter" idx="30"/>
          </p:nvPr>
        </p:nvSpPr>
        <p:spPr/>
        <p:txBody>
          <a:bodyPr/>
          <a:lstStyle/>
          <a:p>
            <a:endParaRPr lang="en-GB"/>
          </a:p>
        </p:txBody>
      </p:sp>
      <p:sp>
        <p:nvSpPr>
          <p:cNvPr id="32" name="Text Placeholder 31">
            <a:extLst>
              <a:ext uri="{FF2B5EF4-FFF2-40B4-BE49-F238E27FC236}">
                <a16:creationId xmlns:a16="http://schemas.microsoft.com/office/drawing/2014/main" id="{F1FABFDC-313B-74DD-41D0-E7B24D718154}"/>
              </a:ext>
            </a:extLst>
          </p:cNvPr>
          <p:cNvSpPr>
            <a:spLocks noGrp="1"/>
          </p:cNvSpPr>
          <p:nvPr>
            <p:ph type="body" sz="quarter" idx="33"/>
          </p:nvPr>
        </p:nvSpPr>
        <p:spPr/>
        <p:txBody>
          <a:bodyPr/>
          <a:lstStyle/>
          <a:p>
            <a:endParaRPr lang="en-GB"/>
          </a:p>
        </p:txBody>
      </p:sp>
      <p:sp>
        <p:nvSpPr>
          <p:cNvPr id="31" name="Text Placeholder 30">
            <a:extLst>
              <a:ext uri="{FF2B5EF4-FFF2-40B4-BE49-F238E27FC236}">
                <a16:creationId xmlns:a16="http://schemas.microsoft.com/office/drawing/2014/main" id="{11FEBD91-9CD9-9FA2-573E-5FDE521E37F6}"/>
              </a:ext>
            </a:extLst>
          </p:cNvPr>
          <p:cNvSpPr>
            <a:spLocks noGrp="1"/>
          </p:cNvSpPr>
          <p:nvPr>
            <p:ph type="body" sz="quarter" idx="32"/>
          </p:nvPr>
        </p:nvSpPr>
        <p:spPr/>
        <p:txBody>
          <a:bodyPr/>
          <a:lstStyle/>
          <a:p>
            <a:endParaRPr lang="en-GB"/>
          </a:p>
        </p:txBody>
      </p:sp>
    </p:spTree>
    <p:extLst>
      <p:ext uri="{BB962C8B-B14F-4D97-AF65-F5344CB8AC3E}">
        <p14:creationId xmlns:p14="http://schemas.microsoft.com/office/powerpoint/2010/main" val="410890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E0AFA1-F0AA-ED9B-0FE9-574F57F2EAB4}"/>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Poppins" panose="00000500000000000000" pitchFamily="2" charset="0"/>
                <a:ea typeface="+mj-ea"/>
                <a:cs typeface="+mj-cs"/>
              </a:rPr>
              <a:t>Intro Slide Title 3</a:t>
            </a:r>
          </a:p>
        </p:txBody>
      </p:sp>
      <p:sp>
        <p:nvSpPr>
          <p:cNvPr id="4" name="Text Placeholder 3">
            <a:extLst>
              <a:ext uri="{FF2B5EF4-FFF2-40B4-BE49-F238E27FC236}">
                <a16:creationId xmlns:a16="http://schemas.microsoft.com/office/drawing/2014/main" id="{AA8A0E77-2B57-4FEC-0AF7-242A4B2D832D}"/>
              </a:ext>
            </a:extLst>
          </p:cNvPr>
          <p:cNvSpPr>
            <a:spLocks noGrp="1"/>
          </p:cNvSpPr>
          <p:nvPr>
            <p:ph type="body" sz="quarter" idx="11"/>
          </p:nvPr>
        </p:nvSpPr>
        <p:spPr/>
        <p:txBody>
          <a:bodyPr/>
          <a:lstStyle/>
          <a:p>
            <a:endParaRPr lang="en-GB"/>
          </a:p>
        </p:txBody>
      </p:sp>
      <p:sp>
        <p:nvSpPr>
          <p:cNvPr id="8" name="Text Placeholder 7">
            <a:extLst>
              <a:ext uri="{FF2B5EF4-FFF2-40B4-BE49-F238E27FC236}">
                <a16:creationId xmlns:a16="http://schemas.microsoft.com/office/drawing/2014/main" id="{B150BB79-51B7-2BAD-B6F6-0D09DD0C73B9}"/>
              </a:ext>
            </a:extLst>
          </p:cNvPr>
          <p:cNvSpPr>
            <a:spLocks noGrp="1"/>
          </p:cNvSpPr>
          <p:nvPr>
            <p:ph type="body" sz="quarter" idx="16"/>
          </p:nvPr>
        </p:nvSpPr>
        <p:spPr/>
        <p:txBody>
          <a:bodyPr/>
          <a:lstStyle/>
          <a:p>
            <a:endParaRPr lang="en-GB"/>
          </a:p>
        </p:txBody>
      </p:sp>
      <p:sp>
        <p:nvSpPr>
          <p:cNvPr id="5" name="Text Placeholder 4">
            <a:extLst>
              <a:ext uri="{FF2B5EF4-FFF2-40B4-BE49-F238E27FC236}">
                <a16:creationId xmlns:a16="http://schemas.microsoft.com/office/drawing/2014/main" id="{2625D85C-5154-D2DD-1FEC-AA78356CE63B}"/>
              </a:ext>
            </a:extLst>
          </p:cNvPr>
          <p:cNvSpPr>
            <a:spLocks noGrp="1"/>
          </p:cNvSpPr>
          <p:nvPr>
            <p:ph type="body" sz="quarter" idx="13"/>
          </p:nvPr>
        </p:nvSpPr>
        <p:spPr/>
        <p:txBody>
          <a:bodyPr/>
          <a:lstStyle/>
          <a:p>
            <a:endParaRPr lang="en-GB"/>
          </a:p>
        </p:txBody>
      </p:sp>
      <p:sp>
        <p:nvSpPr>
          <p:cNvPr id="6" name="Text Placeholder 5">
            <a:extLst>
              <a:ext uri="{FF2B5EF4-FFF2-40B4-BE49-F238E27FC236}">
                <a16:creationId xmlns:a16="http://schemas.microsoft.com/office/drawing/2014/main" id="{ACABBB09-F912-DB24-0AE2-20F38FB0713D}"/>
              </a:ext>
            </a:extLst>
          </p:cNvPr>
          <p:cNvSpPr>
            <a:spLocks noGrp="1"/>
          </p:cNvSpPr>
          <p:nvPr>
            <p:ph type="body" sz="quarter" idx="14"/>
          </p:nvPr>
        </p:nvSpPr>
        <p:spPr/>
        <p:txBody>
          <a:bodyPr/>
          <a:lstStyle/>
          <a:p>
            <a:endParaRPr lang="en-GB"/>
          </a:p>
        </p:txBody>
      </p:sp>
      <p:sp>
        <p:nvSpPr>
          <p:cNvPr id="7" name="Text Placeholder 6">
            <a:extLst>
              <a:ext uri="{FF2B5EF4-FFF2-40B4-BE49-F238E27FC236}">
                <a16:creationId xmlns:a16="http://schemas.microsoft.com/office/drawing/2014/main" id="{369185B6-E2A1-5D6F-6DE0-0DC0B666FC17}"/>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887091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17F5-5612-259C-D09D-0A76816EB869}"/>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15</a:t>
            </a:r>
          </a:p>
        </p:txBody>
      </p:sp>
      <p:sp>
        <p:nvSpPr>
          <p:cNvPr id="16" name="Text Placeholder 15">
            <a:extLst>
              <a:ext uri="{FF2B5EF4-FFF2-40B4-BE49-F238E27FC236}">
                <a16:creationId xmlns:a16="http://schemas.microsoft.com/office/drawing/2014/main" id="{7CA43876-89C4-CC00-F19C-244D3C064E75}"/>
              </a:ext>
            </a:extLst>
          </p:cNvPr>
          <p:cNvSpPr>
            <a:spLocks noGrp="1"/>
          </p:cNvSpPr>
          <p:nvPr>
            <p:ph type="body" sz="quarter" idx="24"/>
          </p:nvPr>
        </p:nvSpPr>
        <p:spPr/>
        <p:txBody>
          <a:bodyPr/>
          <a:lstStyle/>
          <a:p>
            <a:endParaRPr lang="en-GB"/>
          </a:p>
        </p:txBody>
      </p:sp>
      <p:sp>
        <p:nvSpPr>
          <p:cNvPr id="17" name="Text Placeholder 16">
            <a:extLst>
              <a:ext uri="{FF2B5EF4-FFF2-40B4-BE49-F238E27FC236}">
                <a16:creationId xmlns:a16="http://schemas.microsoft.com/office/drawing/2014/main" id="{CE9DC6CF-8332-7EC5-3EE6-749B80ACE445}"/>
              </a:ext>
            </a:extLst>
          </p:cNvPr>
          <p:cNvSpPr>
            <a:spLocks noGrp="1"/>
          </p:cNvSpPr>
          <p:nvPr>
            <p:ph type="body" sz="quarter" idx="25"/>
          </p:nvPr>
        </p:nvSpPr>
        <p:spPr/>
        <p:txBody>
          <a:bodyPr/>
          <a:lstStyle/>
          <a:p>
            <a:endParaRPr lang="en-GB"/>
          </a:p>
        </p:txBody>
      </p:sp>
      <p:sp>
        <p:nvSpPr>
          <p:cNvPr id="9" name="Rectangle: Single Corner Rounded 8">
            <a:extLst>
              <a:ext uri="{FF2B5EF4-FFF2-40B4-BE49-F238E27FC236}">
                <a16:creationId xmlns:a16="http://schemas.microsoft.com/office/drawing/2014/main" id="{18883729-3BBB-FF0A-B4F0-993857C31971}"/>
              </a:ext>
              <a:ext uri="{C183D7F6-B498-43B3-948B-1728B52AA6E4}">
                <adec:decorative xmlns:adec="http://schemas.microsoft.com/office/drawing/2017/decorative" val="1"/>
              </a:ext>
            </a:extLst>
          </p:cNvPr>
          <p:cNvSpPr/>
          <p:nvPr/>
        </p:nvSpPr>
        <p:spPr>
          <a:xfrm>
            <a:off x="1513853" y="2202680"/>
            <a:ext cx="2533136" cy="2586136"/>
          </a:xfrm>
          <a:prstGeom prst="round1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grpSp>
        <p:nvGrpSpPr>
          <p:cNvPr id="10" name="Group 9">
            <a:extLst>
              <a:ext uri="{FF2B5EF4-FFF2-40B4-BE49-F238E27FC236}">
                <a16:creationId xmlns:a16="http://schemas.microsoft.com/office/drawing/2014/main" id="{F24A96DB-9CFD-A5F3-76B0-A35663992966}"/>
              </a:ext>
              <a:ext uri="{C183D7F6-B498-43B3-948B-1728B52AA6E4}">
                <adec:decorative xmlns:adec="http://schemas.microsoft.com/office/drawing/2017/decorative" val="1"/>
              </a:ext>
            </a:extLst>
          </p:cNvPr>
          <p:cNvGrpSpPr/>
          <p:nvPr/>
        </p:nvGrpSpPr>
        <p:grpSpPr>
          <a:xfrm>
            <a:off x="4439356" y="2086196"/>
            <a:ext cx="1018939" cy="509531"/>
            <a:chOff x="3299703" y="548246"/>
            <a:chExt cx="2024952" cy="1012596"/>
          </a:xfrm>
        </p:grpSpPr>
        <p:pic>
          <p:nvPicPr>
            <p:cNvPr id="11" name="Picture 10">
              <a:extLst>
                <a:ext uri="{FF2B5EF4-FFF2-40B4-BE49-F238E27FC236}">
                  <a16:creationId xmlns:a16="http://schemas.microsoft.com/office/drawing/2014/main" id="{38A8FC43-2643-EFBD-33D2-78645CAFE18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rot="16200000" flipH="1">
              <a:off x="4312058" y="548245"/>
              <a:ext cx="1012596" cy="1012598"/>
            </a:xfrm>
            <a:prstGeom prst="rect">
              <a:avLst/>
            </a:prstGeom>
          </p:spPr>
        </p:pic>
        <p:pic>
          <p:nvPicPr>
            <p:cNvPr id="13" name="Picture 12">
              <a:extLst>
                <a:ext uri="{FF2B5EF4-FFF2-40B4-BE49-F238E27FC236}">
                  <a16:creationId xmlns:a16="http://schemas.microsoft.com/office/drawing/2014/main" id="{BA70A804-AB82-2C95-22D5-6907EF84A12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rot="16200000" flipH="1">
              <a:off x="3299704" y="548245"/>
              <a:ext cx="1012596" cy="1012598"/>
            </a:xfrm>
            <a:prstGeom prst="rect">
              <a:avLst/>
            </a:prstGeom>
          </p:spPr>
        </p:pic>
      </p:grpSp>
      <p:sp>
        <p:nvSpPr>
          <p:cNvPr id="18" name="Text Placeholder 9">
            <a:extLst>
              <a:ext uri="{FF2B5EF4-FFF2-40B4-BE49-F238E27FC236}">
                <a16:creationId xmlns:a16="http://schemas.microsoft.com/office/drawing/2014/main" id="{FD7D0CD8-277A-C359-75FC-C5BE549E334D}"/>
              </a:ext>
            </a:extLst>
          </p:cNvPr>
          <p:cNvSpPr txBox="1">
            <a:spLocks/>
          </p:cNvSpPr>
          <p:nvPr/>
        </p:nvSpPr>
        <p:spPr>
          <a:xfrm>
            <a:off x="4325332" y="2803984"/>
            <a:ext cx="6352814" cy="148813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a:latin typeface="Poppins" panose="00000500000000000000" pitchFamily="2" charset="0"/>
                <a:cs typeface="Poppins" panose="00000500000000000000" pitchFamily="2" charset="0"/>
              </a:rPr>
              <a:t>Add quotation here lorem ipsum </a:t>
            </a:r>
            <a:r>
              <a:rPr lang="en-GB" sz="1800" err="1">
                <a:latin typeface="Poppins" panose="00000500000000000000" pitchFamily="2" charset="0"/>
                <a:cs typeface="Poppins" panose="00000500000000000000" pitchFamily="2" charset="0"/>
              </a:rPr>
              <a:t>dolor</a:t>
            </a:r>
            <a:r>
              <a:rPr lang="en-GB" sz="1800">
                <a:latin typeface="Poppins" panose="00000500000000000000" pitchFamily="2" charset="0"/>
                <a:cs typeface="Poppins" panose="00000500000000000000" pitchFamily="2" charset="0"/>
              </a:rPr>
              <a:t> sit amet, consectetur </a:t>
            </a:r>
            <a:r>
              <a:rPr lang="en-GB" sz="1800" err="1">
                <a:latin typeface="Poppins" panose="00000500000000000000" pitchFamily="2" charset="0"/>
                <a:cs typeface="Poppins" panose="00000500000000000000" pitchFamily="2" charset="0"/>
              </a:rPr>
              <a:t>adipiscing</a:t>
            </a:r>
            <a:r>
              <a:rPr lang="en-GB" sz="1800">
                <a:latin typeface="Poppins" panose="00000500000000000000" pitchFamily="2" charset="0"/>
                <a:cs typeface="Poppins" panose="00000500000000000000" pitchFamily="2" charset="0"/>
              </a:rPr>
              <a:t> </a:t>
            </a:r>
            <a:r>
              <a:rPr lang="en-GB" sz="1800" err="1">
                <a:latin typeface="Poppins" panose="00000500000000000000" pitchFamily="2" charset="0"/>
                <a:cs typeface="Poppins" panose="00000500000000000000" pitchFamily="2" charset="0"/>
              </a:rPr>
              <a:t>elit</a:t>
            </a:r>
            <a:r>
              <a:rPr lang="en-GB" sz="1800">
                <a:latin typeface="Poppins" panose="00000500000000000000" pitchFamily="2" charset="0"/>
                <a:cs typeface="Poppins" panose="00000500000000000000" pitchFamily="2" charset="0"/>
              </a:rPr>
              <a:t>. Vestibulum tincidunt ex </a:t>
            </a:r>
            <a:r>
              <a:rPr lang="en-GB" sz="1800" err="1">
                <a:latin typeface="Poppins" panose="00000500000000000000" pitchFamily="2" charset="0"/>
                <a:cs typeface="Poppins" panose="00000500000000000000" pitchFamily="2" charset="0"/>
              </a:rPr>
              <a:t>quam</a:t>
            </a:r>
            <a:r>
              <a:rPr lang="en-GB" sz="1800">
                <a:latin typeface="Poppins" panose="00000500000000000000" pitchFamily="2" charset="0"/>
                <a:cs typeface="Poppins" panose="00000500000000000000" pitchFamily="2" charset="0"/>
              </a:rPr>
              <a:t>, id </a:t>
            </a:r>
            <a:r>
              <a:rPr lang="en-GB" sz="1800" err="1">
                <a:latin typeface="Poppins" panose="00000500000000000000" pitchFamily="2" charset="0"/>
                <a:cs typeface="Poppins" panose="00000500000000000000" pitchFamily="2" charset="0"/>
              </a:rPr>
              <a:t>egestas</a:t>
            </a:r>
            <a:r>
              <a:rPr lang="en-GB" sz="1800">
                <a:latin typeface="Poppins" panose="00000500000000000000" pitchFamily="2" charset="0"/>
                <a:cs typeface="Poppins" panose="00000500000000000000" pitchFamily="2" charset="0"/>
              </a:rPr>
              <a:t> </a:t>
            </a:r>
            <a:r>
              <a:rPr lang="en-GB" sz="1800" err="1">
                <a:latin typeface="Poppins" panose="00000500000000000000" pitchFamily="2" charset="0"/>
                <a:cs typeface="Poppins" panose="00000500000000000000" pitchFamily="2" charset="0"/>
              </a:rPr>
              <a:t>dolor</a:t>
            </a:r>
            <a:r>
              <a:rPr lang="en-GB" sz="1800">
                <a:latin typeface="Poppins" panose="00000500000000000000" pitchFamily="2" charset="0"/>
                <a:cs typeface="Poppins" panose="00000500000000000000" pitchFamily="2" charset="0"/>
              </a:rPr>
              <a:t> </a:t>
            </a:r>
            <a:r>
              <a:rPr lang="en-GB" sz="1800" err="1">
                <a:latin typeface="Poppins" panose="00000500000000000000" pitchFamily="2" charset="0"/>
                <a:cs typeface="Poppins" panose="00000500000000000000" pitchFamily="2" charset="0"/>
              </a:rPr>
              <a:t>ultrices</a:t>
            </a:r>
            <a:r>
              <a:rPr lang="en-GB" sz="1800">
                <a:latin typeface="Poppins" panose="00000500000000000000" pitchFamily="2" charset="0"/>
                <a:cs typeface="Poppins" panose="00000500000000000000" pitchFamily="2" charset="0"/>
              </a:rPr>
              <a:t> in. Morbi </a:t>
            </a:r>
            <a:r>
              <a:rPr lang="en-GB" sz="1800" err="1">
                <a:latin typeface="Poppins" panose="00000500000000000000" pitchFamily="2" charset="0"/>
                <a:cs typeface="Poppins" panose="00000500000000000000" pitchFamily="2" charset="0"/>
              </a:rPr>
              <a:t>rutrum</a:t>
            </a:r>
            <a:r>
              <a:rPr lang="en-GB" sz="1800">
                <a:latin typeface="Poppins" panose="00000500000000000000" pitchFamily="2" charset="0"/>
                <a:cs typeface="Poppins" panose="00000500000000000000" pitchFamily="2" charset="0"/>
              </a:rPr>
              <a:t> </a:t>
            </a:r>
            <a:r>
              <a:rPr lang="en-GB" sz="1800" err="1">
                <a:latin typeface="Poppins" panose="00000500000000000000" pitchFamily="2" charset="0"/>
                <a:cs typeface="Poppins" panose="00000500000000000000" pitchFamily="2" charset="0"/>
              </a:rPr>
              <a:t>mauris</a:t>
            </a:r>
            <a:r>
              <a:rPr lang="en-GB" sz="1800">
                <a:latin typeface="Poppins" panose="00000500000000000000" pitchFamily="2" charset="0"/>
                <a:cs typeface="Poppins" panose="00000500000000000000" pitchFamily="2" charset="0"/>
              </a:rPr>
              <a:t> </a:t>
            </a:r>
            <a:r>
              <a:rPr lang="en-GB" sz="1800" err="1">
                <a:latin typeface="Poppins" panose="00000500000000000000" pitchFamily="2" charset="0"/>
                <a:cs typeface="Poppins" panose="00000500000000000000" pitchFamily="2" charset="0"/>
              </a:rPr>
              <a:t>quam</a:t>
            </a:r>
            <a:r>
              <a:rPr lang="en-GB" sz="1800">
                <a:latin typeface="Poppins" panose="00000500000000000000" pitchFamily="2" charset="0"/>
                <a:cs typeface="Poppins" panose="00000500000000000000" pitchFamily="2" charset="0"/>
              </a:rPr>
              <a:t>. </a:t>
            </a:r>
            <a:r>
              <a:rPr lang="en-GB" sz="1800" err="1">
                <a:latin typeface="Poppins" panose="00000500000000000000" pitchFamily="2" charset="0"/>
                <a:cs typeface="Poppins" panose="00000500000000000000" pitchFamily="2" charset="0"/>
              </a:rPr>
              <a:t>Vivamus</a:t>
            </a:r>
            <a:r>
              <a:rPr lang="en-GB" sz="1800">
                <a:latin typeface="Poppins" panose="00000500000000000000" pitchFamily="2" charset="0"/>
                <a:cs typeface="Poppins" panose="00000500000000000000" pitchFamily="2" charset="0"/>
              </a:rPr>
              <a:t> </a:t>
            </a:r>
            <a:r>
              <a:rPr lang="en-GB" sz="1800" err="1">
                <a:latin typeface="Poppins" panose="00000500000000000000" pitchFamily="2" charset="0"/>
                <a:cs typeface="Poppins" panose="00000500000000000000" pitchFamily="2" charset="0"/>
              </a:rPr>
              <a:t>quis</a:t>
            </a:r>
            <a:r>
              <a:rPr lang="en-GB" sz="1800">
                <a:latin typeface="Poppins" panose="00000500000000000000" pitchFamily="2" charset="0"/>
                <a:cs typeface="Poppins" panose="00000500000000000000" pitchFamily="2" charset="0"/>
              </a:rPr>
              <a:t> </a:t>
            </a:r>
            <a:r>
              <a:rPr lang="en-GB" sz="1800" err="1">
                <a:latin typeface="Poppins" panose="00000500000000000000" pitchFamily="2" charset="0"/>
                <a:cs typeface="Poppins" panose="00000500000000000000" pitchFamily="2" charset="0"/>
              </a:rPr>
              <a:t>suscipit</a:t>
            </a:r>
            <a:r>
              <a:rPr lang="en-GB" sz="1800">
                <a:latin typeface="Poppins" panose="00000500000000000000" pitchFamily="2" charset="0"/>
                <a:cs typeface="Poppins" panose="00000500000000000000" pitchFamily="2" charset="0"/>
              </a:rPr>
              <a:t> </a:t>
            </a:r>
            <a:r>
              <a:rPr lang="en-GB" sz="1800" err="1">
                <a:latin typeface="Poppins" panose="00000500000000000000" pitchFamily="2" charset="0"/>
                <a:cs typeface="Poppins" panose="00000500000000000000" pitchFamily="2" charset="0"/>
              </a:rPr>
              <a:t>elit</a:t>
            </a:r>
            <a:r>
              <a:rPr lang="en-GB" sz="1800">
                <a:latin typeface="Poppins" panose="00000500000000000000" pitchFamily="2" charset="0"/>
                <a:cs typeface="Poppins" panose="00000500000000000000" pitchFamily="2" charset="0"/>
              </a:rPr>
              <a:t>.</a:t>
            </a:r>
          </a:p>
        </p:txBody>
      </p:sp>
      <p:grpSp>
        <p:nvGrpSpPr>
          <p:cNvPr id="14" name="Group 13">
            <a:extLst>
              <a:ext uri="{FF2B5EF4-FFF2-40B4-BE49-F238E27FC236}">
                <a16:creationId xmlns:a16="http://schemas.microsoft.com/office/drawing/2014/main" id="{54394619-DB08-38DD-E592-89D9C9281D59}"/>
              </a:ext>
              <a:ext uri="{C183D7F6-B498-43B3-948B-1728B52AA6E4}">
                <adec:decorative xmlns:adec="http://schemas.microsoft.com/office/drawing/2017/decorative" val="1"/>
              </a:ext>
            </a:extLst>
          </p:cNvPr>
          <p:cNvGrpSpPr/>
          <p:nvPr/>
        </p:nvGrpSpPr>
        <p:grpSpPr>
          <a:xfrm rot="10800000">
            <a:off x="9358408" y="4292116"/>
            <a:ext cx="1018939" cy="509531"/>
            <a:chOff x="3299703" y="548246"/>
            <a:chExt cx="2024952" cy="1012596"/>
          </a:xfrm>
        </p:grpSpPr>
        <p:pic>
          <p:nvPicPr>
            <p:cNvPr id="15" name="Picture 14">
              <a:extLst>
                <a:ext uri="{FF2B5EF4-FFF2-40B4-BE49-F238E27FC236}">
                  <a16:creationId xmlns:a16="http://schemas.microsoft.com/office/drawing/2014/main" id="{3B3C0AD6-4C41-6837-41FD-0EE07D711D0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rot="16200000" flipH="1">
              <a:off x="4312058" y="548245"/>
              <a:ext cx="1012596" cy="1012598"/>
            </a:xfrm>
            <a:prstGeom prst="rect">
              <a:avLst/>
            </a:prstGeom>
          </p:spPr>
        </p:pic>
        <p:pic>
          <p:nvPicPr>
            <p:cNvPr id="19" name="Picture 18">
              <a:extLst>
                <a:ext uri="{FF2B5EF4-FFF2-40B4-BE49-F238E27FC236}">
                  <a16:creationId xmlns:a16="http://schemas.microsoft.com/office/drawing/2014/main" id="{0FFE2533-2DCA-A2EE-E5B4-1D6E28DC703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rot="16200000" flipH="1">
              <a:off x="3299704" y="548245"/>
              <a:ext cx="1012596" cy="1012598"/>
            </a:xfrm>
            <a:prstGeom prst="rect">
              <a:avLst/>
            </a:prstGeom>
          </p:spPr>
        </p:pic>
      </p:grpSp>
      <p:sp>
        <p:nvSpPr>
          <p:cNvPr id="20" name="Text Placeholder 9">
            <a:extLst>
              <a:ext uri="{FF2B5EF4-FFF2-40B4-BE49-F238E27FC236}">
                <a16:creationId xmlns:a16="http://schemas.microsoft.com/office/drawing/2014/main" id="{4FABBAEA-B4BA-4A7D-4532-6225FF77E8E7}"/>
              </a:ext>
            </a:extLst>
          </p:cNvPr>
          <p:cNvSpPr txBox="1">
            <a:spLocks/>
          </p:cNvSpPr>
          <p:nvPr/>
        </p:nvSpPr>
        <p:spPr>
          <a:xfrm>
            <a:off x="4325332" y="4499506"/>
            <a:ext cx="4014991" cy="759053"/>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1">
                <a:solidFill>
                  <a:schemeClr val="tx1"/>
                </a:solidFill>
                <a:latin typeface="Poppins" panose="00000500000000000000" pitchFamily="2" charset="0"/>
                <a:cs typeface="Poppins" panose="00000500000000000000" pitchFamily="2" charset="0"/>
              </a:rPr>
              <a:t>Name here</a:t>
            </a:r>
            <a:endParaRPr lang="en-GB" sz="1800">
              <a:solidFill>
                <a:schemeClr val="tx1"/>
              </a:solidFill>
              <a:latin typeface="Poppins" panose="00000500000000000000" pitchFamily="2" charset="0"/>
              <a:cs typeface="Poppins" panose="00000500000000000000" pitchFamily="2" charset="0"/>
            </a:endParaRPr>
          </a:p>
        </p:txBody>
      </p:sp>
      <p:sp>
        <p:nvSpPr>
          <p:cNvPr id="6" name="Rectangle 5">
            <a:extLst>
              <a:ext uri="{FF2B5EF4-FFF2-40B4-BE49-F238E27FC236}">
                <a16:creationId xmlns:a16="http://schemas.microsoft.com/office/drawing/2014/main" id="{5F36030D-C5D4-CF3E-A657-5205E475F15B}"/>
              </a:ext>
              <a:ext uri="{C183D7F6-B498-43B3-948B-1728B52AA6E4}">
                <adec:decorative xmlns:adec="http://schemas.microsoft.com/office/drawing/2017/decorative" val="1"/>
              </a:ext>
            </a:extLst>
          </p:cNvPr>
          <p:cNvSpPr/>
          <p:nvPr/>
        </p:nvSpPr>
        <p:spPr>
          <a:xfrm>
            <a:off x="1513853" y="4981030"/>
            <a:ext cx="4865350" cy="8520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7" name="Text Placeholder 12">
            <a:extLst>
              <a:ext uri="{FF2B5EF4-FFF2-40B4-BE49-F238E27FC236}">
                <a16:creationId xmlns:a16="http://schemas.microsoft.com/office/drawing/2014/main" id="{3E9E5101-B301-3578-EC73-1585C2B93216}"/>
              </a:ext>
            </a:extLst>
          </p:cNvPr>
          <p:cNvSpPr txBox="1">
            <a:spLocks/>
          </p:cNvSpPr>
          <p:nvPr/>
        </p:nvSpPr>
        <p:spPr>
          <a:xfrm>
            <a:off x="1644710" y="5101914"/>
            <a:ext cx="4865350"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Poppins" panose="00000500000000000000" pitchFamily="2" charset="0"/>
                <a:cs typeface="Poppins" panose="00000500000000000000" pitchFamily="2" charset="0"/>
              </a:rPr>
              <a:t>To learn how to add an image to this shape please see instructions on Guidance Slide 6.</a:t>
            </a:r>
          </a:p>
          <a:p>
            <a:endParaRPr lang="en-GB">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802830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355312-F4E1-D238-9809-E8AB9483A00D}"/>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16</a:t>
            </a:r>
          </a:p>
        </p:txBody>
      </p:sp>
      <p:sp>
        <p:nvSpPr>
          <p:cNvPr id="11" name="Rectangle: Single Corner Rounded 10">
            <a:extLst>
              <a:ext uri="{FF2B5EF4-FFF2-40B4-BE49-F238E27FC236}">
                <a16:creationId xmlns:a16="http://schemas.microsoft.com/office/drawing/2014/main" id="{17754B71-3F85-65F4-CB55-16A15E103CBF}"/>
              </a:ext>
              <a:ext uri="{C183D7F6-B498-43B3-948B-1728B52AA6E4}">
                <adec:decorative xmlns:adec="http://schemas.microsoft.com/office/drawing/2017/decorative" val="1"/>
              </a:ext>
            </a:extLst>
          </p:cNvPr>
          <p:cNvSpPr/>
          <p:nvPr/>
        </p:nvSpPr>
        <p:spPr>
          <a:xfrm>
            <a:off x="582200" y="1640394"/>
            <a:ext cx="2671602" cy="2727499"/>
          </a:xfrm>
          <a:prstGeom prst="round1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grpSp>
        <p:nvGrpSpPr>
          <p:cNvPr id="3" name="Group 2">
            <a:extLst>
              <a:ext uri="{FF2B5EF4-FFF2-40B4-BE49-F238E27FC236}">
                <a16:creationId xmlns:a16="http://schemas.microsoft.com/office/drawing/2014/main" id="{2314DE0A-B114-6033-1783-7C32C5306209}"/>
              </a:ext>
              <a:ext uri="{C183D7F6-B498-43B3-948B-1728B52AA6E4}">
                <adec:decorative xmlns:adec="http://schemas.microsoft.com/office/drawing/2017/decorative" val="1"/>
              </a:ext>
            </a:extLst>
          </p:cNvPr>
          <p:cNvGrpSpPr/>
          <p:nvPr/>
        </p:nvGrpSpPr>
        <p:grpSpPr>
          <a:xfrm>
            <a:off x="3639960" y="1726840"/>
            <a:ext cx="1018939" cy="509531"/>
            <a:chOff x="3299703" y="548246"/>
            <a:chExt cx="2024952" cy="1012596"/>
          </a:xfrm>
        </p:grpSpPr>
        <p:pic>
          <p:nvPicPr>
            <p:cNvPr id="9" name="Picture 8">
              <a:extLst>
                <a:ext uri="{FF2B5EF4-FFF2-40B4-BE49-F238E27FC236}">
                  <a16:creationId xmlns:a16="http://schemas.microsoft.com/office/drawing/2014/main" id="{0C145797-4CE2-0FDB-AC17-2167511EAA69}"/>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rot="16200000" flipH="1">
              <a:off x="4312058" y="548245"/>
              <a:ext cx="1012596" cy="1012598"/>
            </a:xfrm>
            <a:prstGeom prst="rect">
              <a:avLst/>
            </a:prstGeom>
          </p:spPr>
        </p:pic>
        <p:pic>
          <p:nvPicPr>
            <p:cNvPr id="10" name="Picture 9">
              <a:extLst>
                <a:ext uri="{FF2B5EF4-FFF2-40B4-BE49-F238E27FC236}">
                  <a16:creationId xmlns:a16="http://schemas.microsoft.com/office/drawing/2014/main" id="{82B8BD12-B559-65F0-1000-8ECBE16A4F4B}"/>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rot="16200000" flipH="1">
              <a:off x="3299704" y="548245"/>
              <a:ext cx="1012596" cy="1012598"/>
            </a:xfrm>
            <a:prstGeom prst="rect">
              <a:avLst/>
            </a:prstGeom>
          </p:spPr>
        </p:pic>
      </p:grpSp>
      <p:sp>
        <p:nvSpPr>
          <p:cNvPr id="2" name="Title 1">
            <a:extLst>
              <a:ext uri="{FF2B5EF4-FFF2-40B4-BE49-F238E27FC236}">
                <a16:creationId xmlns:a16="http://schemas.microsoft.com/office/drawing/2014/main" id="{73C1D45E-8E79-D324-D20C-440E2A68E4F5}"/>
              </a:ext>
            </a:extLst>
          </p:cNvPr>
          <p:cNvSpPr txBox="1">
            <a:spLocks/>
          </p:cNvSpPr>
          <p:nvPr/>
        </p:nvSpPr>
        <p:spPr>
          <a:xfrm>
            <a:off x="3517110" y="2236371"/>
            <a:ext cx="8092689" cy="1839406"/>
          </a:xfrm>
          <a:prstGeom prst="rect">
            <a:avLst/>
          </a:prstGeom>
        </p:spPr>
        <p:txBody>
          <a:bodyPr vert="horz" lIns="91440" tIns="45720" rIns="91440" bIns="45720" rtlCol="0" anchor="ctr">
            <a:noAutofit/>
          </a:bodyPr>
          <a:lstStyle>
            <a:lvl1pPr algn="l" defTabSz="914400" rtl="0" eaLnBrk="1" latinLnBrk="0" hangingPunct="1">
              <a:lnSpc>
                <a:spcPct val="110000"/>
              </a:lnSpc>
              <a:spcBef>
                <a:spcPts val="0"/>
              </a:spcBef>
              <a:spcAft>
                <a:spcPts val="600"/>
              </a:spcAft>
              <a:buNone/>
              <a:defRPr sz="3200" kern="1200">
                <a:solidFill>
                  <a:schemeClr val="bg1"/>
                </a:solidFill>
                <a:latin typeface="Poppins SemiBold" panose="00000700000000000000" pitchFamily="50" charset="0"/>
                <a:ea typeface="+mj-ea"/>
                <a:cs typeface="Poppins SemiBold" panose="00000700000000000000" pitchFamily="50" charset="0"/>
              </a:defRPr>
            </a:lvl1pPr>
          </a:lstStyle>
          <a:p>
            <a:r>
              <a:rPr lang="en-GB" sz="2400">
                <a:latin typeface="Poppins" panose="00000500000000000000" pitchFamily="2" charset="0"/>
                <a:cs typeface="Poppins" panose="00000500000000000000" pitchFamily="2" charset="0"/>
              </a:rPr>
              <a:t>Quote here ipsum </a:t>
            </a:r>
            <a:r>
              <a:rPr lang="en-GB" sz="2400" err="1">
                <a:latin typeface="Poppins" panose="00000500000000000000" pitchFamily="2" charset="0"/>
                <a:cs typeface="Poppins" panose="00000500000000000000" pitchFamily="2" charset="0"/>
              </a:rPr>
              <a:t>dolor</a:t>
            </a:r>
            <a:r>
              <a:rPr lang="en-GB" sz="2400">
                <a:latin typeface="Poppins" panose="00000500000000000000" pitchFamily="2" charset="0"/>
                <a:cs typeface="Poppins" panose="00000500000000000000" pitchFamily="2" charset="0"/>
              </a:rPr>
              <a:t> sit </a:t>
            </a:r>
            <a:r>
              <a:rPr lang="en-GB" sz="2400" err="1">
                <a:latin typeface="Poppins" panose="00000500000000000000" pitchFamily="2" charset="0"/>
                <a:cs typeface="Poppins" panose="00000500000000000000" pitchFamily="2" charset="0"/>
              </a:rPr>
              <a:t>amet</a:t>
            </a:r>
            <a:r>
              <a:rPr lang="en-GB" sz="2400">
                <a:latin typeface="Poppins" panose="00000500000000000000" pitchFamily="2" charset="0"/>
                <a:cs typeface="Poppins" panose="00000500000000000000" pitchFamily="2" charset="0"/>
              </a:rPr>
              <a:t>, </a:t>
            </a:r>
            <a:r>
              <a:rPr lang="en-GB" sz="2400" err="1">
                <a:latin typeface="Poppins" panose="00000500000000000000" pitchFamily="2" charset="0"/>
                <a:cs typeface="Poppins" panose="00000500000000000000" pitchFamily="2" charset="0"/>
              </a:rPr>
              <a:t>consecter</a:t>
            </a:r>
            <a:r>
              <a:rPr lang="en-GB" sz="2400">
                <a:latin typeface="Poppins" panose="00000500000000000000" pitchFamily="2" charset="0"/>
                <a:cs typeface="Poppins" panose="00000500000000000000" pitchFamily="2" charset="0"/>
              </a:rPr>
              <a:t> </a:t>
            </a:r>
            <a:r>
              <a:rPr lang="en-GB" sz="2400" err="1">
                <a:latin typeface="Poppins" panose="00000500000000000000" pitchFamily="2" charset="0"/>
                <a:cs typeface="Poppins" panose="00000500000000000000" pitchFamily="2" charset="0"/>
              </a:rPr>
              <a:t>adipiscing</a:t>
            </a:r>
            <a:r>
              <a:rPr lang="en-GB" sz="2400">
                <a:latin typeface="Poppins" panose="00000500000000000000" pitchFamily="2" charset="0"/>
                <a:cs typeface="Poppins" panose="00000500000000000000" pitchFamily="2" charset="0"/>
              </a:rPr>
              <a:t> </a:t>
            </a:r>
            <a:r>
              <a:rPr lang="en-GB" sz="2400" err="1">
                <a:latin typeface="Poppins" panose="00000500000000000000" pitchFamily="2" charset="0"/>
                <a:cs typeface="Poppins" panose="00000500000000000000" pitchFamily="2" charset="0"/>
              </a:rPr>
              <a:t>elit</a:t>
            </a:r>
            <a:r>
              <a:rPr lang="en-GB" sz="2400">
                <a:latin typeface="Poppins" panose="00000500000000000000" pitchFamily="2" charset="0"/>
                <a:cs typeface="Poppins" panose="00000500000000000000" pitchFamily="2" charset="0"/>
              </a:rPr>
              <a:t>. Vestibulum </a:t>
            </a:r>
            <a:r>
              <a:rPr lang="en-GB" sz="2400" err="1">
                <a:latin typeface="Poppins" panose="00000500000000000000" pitchFamily="2" charset="0"/>
                <a:cs typeface="Poppins" panose="00000500000000000000" pitchFamily="2" charset="0"/>
              </a:rPr>
              <a:t>tincidunt</a:t>
            </a:r>
            <a:r>
              <a:rPr lang="en-GB" sz="2400">
                <a:latin typeface="Poppins" panose="00000500000000000000" pitchFamily="2" charset="0"/>
                <a:cs typeface="Poppins" panose="00000500000000000000" pitchFamily="2" charset="0"/>
              </a:rPr>
              <a:t> ex </a:t>
            </a:r>
            <a:r>
              <a:rPr lang="en-GB" sz="2400" err="1">
                <a:latin typeface="Poppins" panose="00000500000000000000" pitchFamily="2" charset="0"/>
                <a:cs typeface="Poppins" panose="00000500000000000000" pitchFamily="2" charset="0"/>
              </a:rPr>
              <a:t>quam</a:t>
            </a:r>
            <a:r>
              <a:rPr lang="en-GB" sz="2400">
                <a:latin typeface="Poppins" panose="00000500000000000000" pitchFamily="2" charset="0"/>
                <a:cs typeface="Poppins" panose="00000500000000000000" pitchFamily="2" charset="0"/>
              </a:rPr>
              <a:t>, </a:t>
            </a:r>
            <a:r>
              <a:rPr lang="en-GB" sz="2400" err="1">
                <a:latin typeface="Poppins" panose="00000500000000000000" pitchFamily="2" charset="0"/>
                <a:cs typeface="Poppins" panose="00000500000000000000" pitchFamily="2" charset="0"/>
              </a:rPr>
              <a:t>egestas</a:t>
            </a:r>
            <a:r>
              <a:rPr lang="en-GB" sz="2400">
                <a:latin typeface="Poppins" panose="00000500000000000000" pitchFamily="2" charset="0"/>
                <a:cs typeface="Poppins" panose="00000500000000000000" pitchFamily="2" charset="0"/>
              </a:rPr>
              <a:t> </a:t>
            </a:r>
            <a:r>
              <a:rPr lang="en-GB" sz="2400" err="1">
                <a:latin typeface="Poppins" panose="00000500000000000000" pitchFamily="2" charset="0"/>
                <a:cs typeface="Poppins" panose="00000500000000000000" pitchFamily="2" charset="0"/>
              </a:rPr>
              <a:t>dolor</a:t>
            </a:r>
            <a:r>
              <a:rPr lang="en-GB" sz="2400">
                <a:latin typeface="Poppins" panose="00000500000000000000" pitchFamily="2" charset="0"/>
                <a:cs typeface="Poppins" panose="00000500000000000000" pitchFamily="2" charset="0"/>
              </a:rPr>
              <a:t> </a:t>
            </a:r>
            <a:r>
              <a:rPr lang="en-GB" sz="2400" err="1">
                <a:latin typeface="Poppins" panose="00000500000000000000" pitchFamily="2" charset="0"/>
                <a:cs typeface="Poppins" panose="00000500000000000000" pitchFamily="2" charset="0"/>
              </a:rPr>
              <a:t>ultrices</a:t>
            </a:r>
            <a:r>
              <a:rPr lang="en-GB" sz="2400">
                <a:latin typeface="Poppins" panose="00000500000000000000" pitchFamily="2" charset="0"/>
                <a:cs typeface="Poppins" panose="00000500000000000000" pitchFamily="2" charset="0"/>
              </a:rPr>
              <a:t> in. Morbi </a:t>
            </a:r>
            <a:r>
              <a:rPr lang="en-GB" sz="2400" err="1">
                <a:latin typeface="Poppins" panose="00000500000000000000" pitchFamily="2" charset="0"/>
                <a:cs typeface="Poppins" panose="00000500000000000000" pitchFamily="2" charset="0"/>
              </a:rPr>
              <a:t>rutrum</a:t>
            </a:r>
            <a:r>
              <a:rPr lang="en-GB" sz="2400">
                <a:latin typeface="Poppins" panose="00000500000000000000" pitchFamily="2" charset="0"/>
                <a:cs typeface="Poppins" panose="00000500000000000000" pitchFamily="2" charset="0"/>
              </a:rPr>
              <a:t>.</a:t>
            </a:r>
            <a:endParaRPr lang="en-US" sz="2400">
              <a:latin typeface="Poppins" panose="00000500000000000000" pitchFamily="2" charset="0"/>
              <a:cs typeface="Poppins" panose="00000500000000000000" pitchFamily="2" charset="0"/>
            </a:endParaRPr>
          </a:p>
        </p:txBody>
      </p:sp>
      <p:grpSp>
        <p:nvGrpSpPr>
          <p:cNvPr id="13" name="Group 12">
            <a:extLst>
              <a:ext uri="{FF2B5EF4-FFF2-40B4-BE49-F238E27FC236}">
                <a16:creationId xmlns:a16="http://schemas.microsoft.com/office/drawing/2014/main" id="{D73847AE-7DBB-0268-3A03-08011525EB20}"/>
              </a:ext>
              <a:ext uri="{C183D7F6-B498-43B3-948B-1728B52AA6E4}">
                <adec:decorative xmlns:adec="http://schemas.microsoft.com/office/drawing/2017/decorative" val="1"/>
              </a:ext>
            </a:extLst>
          </p:cNvPr>
          <p:cNvGrpSpPr/>
          <p:nvPr/>
        </p:nvGrpSpPr>
        <p:grpSpPr>
          <a:xfrm rot="10800000">
            <a:off x="9603341" y="3898729"/>
            <a:ext cx="1018939" cy="509531"/>
            <a:chOff x="3299703" y="548246"/>
            <a:chExt cx="2024952" cy="1012596"/>
          </a:xfrm>
        </p:grpSpPr>
        <p:pic>
          <p:nvPicPr>
            <p:cNvPr id="14" name="Picture 13">
              <a:extLst>
                <a:ext uri="{FF2B5EF4-FFF2-40B4-BE49-F238E27FC236}">
                  <a16:creationId xmlns:a16="http://schemas.microsoft.com/office/drawing/2014/main" id="{EF352C08-47A2-EF05-16AC-30211A91E109}"/>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rot="16200000" flipH="1">
              <a:off x="4312058" y="548245"/>
              <a:ext cx="1012596" cy="1012598"/>
            </a:xfrm>
            <a:prstGeom prst="rect">
              <a:avLst/>
            </a:prstGeom>
          </p:spPr>
        </p:pic>
        <p:pic>
          <p:nvPicPr>
            <p:cNvPr id="15" name="Picture 14">
              <a:extLst>
                <a:ext uri="{FF2B5EF4-FFF2-40B4-BE49-F238E27FC236}">
                  <a16:creationId xmlns:a16="http://schemas.microsoft.com/office/drawing/2014/main" id="{44312BA8-BA20-352E-60D7-104DC5093C19}"/>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rot="16200000" flipH="1">
              <a:off x="3299704" y="548245"/>
              <a:ext cx="1012596" cy="1012598"/>
            </a:xfrm>
            <a:prstGeom prst="rect">
              <a:avLst/>
            </a:prstGeom>
          </p:spPr>
        </p:pic>
      </p:grpSp>
      <p:sp>
        <p:nvSpPr>
          <p:cNvPr id="12" name="Text Placeholder 9">
            <a:extLst>
              <a:ext uri="{FF2B5EF4-FFF2-40B4-BE49-F238E27FC236}">
                <a16:creationId xmlns:a16="http://schemas.microsoft.com/office/drawing/2014/main" id="{246735C8-43AE-0ED0-53F8-BCC376FCED61}"/>
              </a:ext>
            </a:extLst>
          </p:cNvPr>
          <p:cNvSpPr txBox="1">
            <a:spLocks/>
          </p:cNvSpPr>
          <p:nvPr/>
        </p:nvSpPr>
        <p:spPr>
          <a:xfrm>
            <a:off x="3517110" y="4066442"/>
            <a:ext cx="4014991" cy="759053"/>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a:solidFill>
                  <a:schemeClr val="bg1"/>
                </a:solidFill>
                <a:latin typeface="Poppins" panose="00000500000000000000" pitchFamily="2" charset="0"/>
                <a:cs typeface="Poppins" panose="00000500000000000000" pitchFamily="2" charset="0"/>
              </a:rPr>
              <a:t>Name here</a:t>
            </a:r>
            <a:endParaRPr lang="en-GB" sz="2000">
              <a:solidFill>
                <a:schemeClr val="bg1"/>
              </a:solidFill>
              <a:latin typeface="Poppins" panose="00000500000000000000" pitchFamily="2" charset="0"/>
              <a:cs typeface="Poppins" panose="00000500000000000000" pitchFamily="2" charset="0"/>
            </a:endParaRPr>
          </a:p>
        </p:txBody>
      </p:sp>
      <p:sp>
        <p:nvSpPr>
          <p:cNvPr id="5" name="Rectangle 4">
            <a:extLst>
              <a:ext uri="{FF2B5EF4-FFF2-40B4-BE49-F238E27FC236}">
                <a16:creationId xmlns:a16="http://schemas.microsoft.com/office/drawing/2014/main" id="{B267A3D5-BAB7-6F9D-03D2-458D9B808956}"/>
              </a:ext>
              <a:ext uri="{C183D7F6-B498-43B3-948B-1728B52AA6E4}">
                <adec:decorative xmlns:adec="http://schemas.microsoft.com/office/drawing/2017/decorative" val="1"/>
              </a:ext>
            </a:extLst>
          </p:cNvPr>
          <p:cNvSpPr/>
          <p:nvPr/>
        </p:nvSpPr>
        <p:spPr>
          <a:xfrm>
            <a:off x="582200" y="4585308"/>
            <a:ext cx="4865350" cy="8520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6" name="Text Placeholder 12">
            <a:extLst>
              <a:ext uri="{FF2B5EF4-FFF2-40B4-BE49-F238E27FC236}">
                <a16:creationId xmlns:a16="http://schemas.microsoft.com/office/drawing/2014/main" id="{F401CC7A-79B8-273C-506E-9320257ACADD}"/>
              </a:ext>
            </a:extLst>
          </p:cNvPr>
          <p:cNvSpPr txBox="1">
            <a:spLocks/>
          </p:cNvSpPr>
          <p:nvPr/>
        </p:nvSpPr>
        <p:spPr>
          <a:xfrm>
            <a:off x="713057" y="4706192"/>
            <a:ext cx="4512086"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Poppins" panose="00000500000000000000" pitchFamily="2" charset="0"/>
                <a:cs typeface="Poppins" panose="00000500000000000000" pitchFamily="2" charset="0"/>
              </a:rPr>
              <a:t>To learn how to add an image to this shape please see instructions on Guidance Slide 6.</a:t>
            </a:r>
          </a:p>
          <a:p>
            <a:endParaRPr lang="en-GB">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26125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08C6EE-A253-DB00-6ADC-896A6F5D3CA2}"/>
              </a:ext>
            </a:extLst>
          </p:cNvPr>
          <p:cNvSpPr txBox="1">
            <a:spLocks noGrp="1"/>
          </p:cNvSpPr>
          <p:nvPr>
            <p:ph type="title" idx="4294967295"/>
          </p:nvPr>
        </p:nvSpPr>
        <p:spPr>
          <a:xfrm>
            <a:off x="0" y="-425450"/>
            <a:ext cx="10515600" cy="346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17</a:t>
            </a:r>
          </a:p>
        </p:txBody>
      </p:sp>
      <p:sp>
        <p:nvSpPr>
          <p:cNvPr id="14" name="Text Placeholder 13">
            <a:extLst>
              <a:ext uri="{FF2B5EF4-FFF2-40B4-BE49-F238E27FC236}">
                <a16:creationId xmlns:a16="http://schemas.microsoft.com/office/drawing/2014/main" id="{909E58D8-39FC-AF4F-D5C1-D3A75864E056}"/>
              </a:ext>
            </a:extLst>
          </p:cNvPr>
          <p:cNvSpPr>
            <a:spLocks noGrp="1"/>
          </p:cNvSpPr>
          <p:nvPr>
            <p:ph type="body" sz="quarter" idx="21"/>
          </p:nvPr>
        </p:nvSpPr>
        <p:spPr/>
        <p:txBody>
          <a:bodyPr/>
          <a:lstStyle/>
          <a:p>
            <a:endParaRPr lang="en-GB"/>
          </a:p>
        </p:txBody>
      </p:sp>
      <p:sp>
        <p:nvSpPr>
          <p:cNvPr id="15" name="Text Placeholder 4">
            <a:extLst>
              <a:ext uri="{FF2B5EF4-FFF2-40B4-BE49-F238E27FC236}">
                <a16:creationId xmlns:a16="http://schemas.microsoft.com/office/drawing/2014/main" id="{461BE48E-166E-CA3A-0BAE-A033D6E6F187}"/>
              </a:ext>
            </a:extLst>
          </p:cNvPr>
          <p:cNvSpPr>
            <a:spLocks noGrp="1"/>
          </p:cNvSpPr>
          <p:nvPr>
            <p:ph type="body" sz="quarter" idx="14"/>
          </p:nvPr>
        </p:nvSpPr>
        <p:spPr>
          <a:xfrm>
            <a:off x="1001105" y="1095780"/>
            <a:ext cx="10179513" cy="496800"/>
          </a:xfrm>
        </p:spPr>
        <p:txBody>
          <a:bodyPr/>
          <a:lstStyle/>
          <a:p>
            <a:endParaRPr lang="en-GB"/>
          </a:p>
        </p:txBody>
      </p:sp>
      <p:graphicFrame>
        <p:nvGraphicFramePr>
          <p:cNvPr id="12" name="Chart 11" descr="Chart Example">
            <a:extLst>
              <a:ext uri="{FF2B5EF4-FFF2-40B4-BE49-F238E27FC236}">
                <a16:creationId xmlns:a16="http://schemas.microsoft.com/office/drawing/2014/main" id="{691FA468-85A0-6EC5-0970-8744217272A9}"/>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2788454291"/>
              </p:ext>
            </p:extLst>
          </p:nvPr>
        </p:nvGraphicFramePr>
        <p:xfrm>
          <a:off x="3222172" y="1632522"/>
          <a:ext cx="5747658" cy="49005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40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08C6EE-A253-DB00-6ADC-896A6F5D3CA2}"/>
              </a:ext>
            </a:extLst>
          </p:cNvPr>
          <p:cNvSpPr txBox="1">
            <a:spLocks noGrp="1"/>
          </p:cNvSpPr>
          <p:nvPr>
            <p:ph type="title" idx="4294967295"/>
          </p:nvPr>
        </p:nvSpPr>
        <p:spPr>
          <a:xfrm>
            <a:off x="0" y="-425450"/>
            <a:ext cx="10515600" cy="346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18</a:t>
            </a:r>
          </a:p>
        </p:txBody>
      </p:sp>
      <p:sp>
        <p:nvSpPr>
          <p:cNvPr id="6" name="Text Placeholder 5">
            <a:extLst>
              <a:ext uri="{FF2B5EF4-FFF2-40B4-BE49-F238E27FC236}">
                <a16:creationId xmlns:a16="http://schemas.microsoft.com/office/drawing/2014/main" id="{72A6ED64-2EBE-914E-CC80-0301DCF9A455}"/>
              </a:ext>
            </a:extLst>
          </p:cNvPr>
          <p:cNvSpPr>
            <a:spLocks noGrp="1"/>
          </p:cNvSpPr>
          <p:nvPr>
            <p:ph type="body" sz="quarter" idx="21"/>
          </p:nvPr>
        </p:nvSpPr>
        <p:spPr/>
        <p:txBody>
          <a:bodyPr/>
          <a:lstStyle/>
          <a:p>
            <a:endParaRPr lang="en-GB"/>
          </a:p>
        </p:txBody>
      </p:sp>
      <p:sp>
        <p:nvSpPr>
          <p:cNvPr id="5" name="Text Placeholder 4">
            <a:extLst>
              <a:ext uri="{FF2B5EF4-FFF2-40B4-BE49-F238E27FC236}">
                <a16:creationId xmlns:a16="http://schemas.microsoft.com/office/drawing/2014/main" id="{0E1A484D-E85A-8AFC-440A-6B9613D0125B}"/>
              </a:ext>
            </a:extLst>
          </p:cNvPr>
          <p:cNvSpPr>
            <a:spLocks noGrp="1"/>
          </p:cNvSpPr>
          <p:nvPr>
            <p:ph type="body" sz="quarter" idx="14"/>
          </p:nvPr>
        </p:nvSpPr>
        <p:spPr/>
        <p:txBody>
          <a:bodyPr/>
          <a:lstStyle/>
          <a:p>
            <a:endParaRPr lang="en-GB"/>
          </a:p>
        </p:txBody>
      </p:sp>
      <p:graphicFrame>
        <p:nvGraphicFramePr>
          <p:cNvPr id="2" name="Chart 1" descr="Chart Example">
            <a:extLst>
              <a:ext uri="{FF2B5EF4-FFF2-40B4-BE49-F238E27FC236}">
                <a16:creationId xmlns:a16="http://schemas.microsoft.com/office/drawing/2014/main" id="{55BE4615-6EA5-6B32-7771-E8B666403BD1}"/>
              </a:ext>
            </a:extLst>
          </p:cNvPr>
          <p:cNvGraphicFramePr/>
          <p:nvPr>
            <p:extLst>
              <p:ext uri="{D42A27DB-BD31-4B8C-83A1-F6EECF244321}">
                <p14:modId xmlns:p14="http://schemas.microsoft.com/office/powerpoint/2010/main" val="3421879546"/>
              </p:ext>
            </p:extLst>
          </p:nvPr>
        </p:nvGraphicFramePr>
        <p:xfrm>
          <a:off x="1701800" y="1843315"/>
          <a:ext cx="8788400" cy="4688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77803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08C6EE-A253-DB00-6ADC-896A6F5D3CA2}"/>
              </a:ext>
            </a:extLst>
          </p:cNvPr>
          <p:cNvSpPr txBox="1">
            <a:spLocks noGrp="1"/>
          </p:cNvSpPr>
          <p:nvPr>
            <p:ph type="title" idx="4294967295"/>
          </p:nvPr>
        </p:nvSpPr>
        <p:spPr>
          <a:xfrm>
            <a:off x="0" y="-425450"/>
            <a:ext cx="10515600" cy="346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19</a:t>
            </a:r>
          </a:p>
        </p:txBody>
      </p:sp>
      <p:sp>
        <p:nvSpPr>
          <p:cNvPr id="6" name="Text Placeholder 5">
            <a:extLst>
              <a:ext uri="{FF2B5EF4-FFF2-40B4-BE49-F238E27FC236}">
                <a16:creationId xmlns:a16="http://schemas.microsoft.com/office/drawing/2014/main" id="{72A6ED64-2EBE-914E-CC80-0301DCF9A455}"/>
              </a:ext>
            </a:extLst>
          </p:cNvPr>
          <p:cNvSpPr>
            <a:spLocks noGrp="1"/>
          </p:cNvSpPr>
          <p:nvPr>
            <p:ph type="body" sz="quarter" idx="21"/>
          </p:nvPr>
        </p:nvSpPr>
        <p:spPr/>
        <p:txBody>
          <a:bodyPr/>
          <a:lstStyle/>
          <a:p>
            <a:endParaRPr lang="en-GB"/>
          </a:p>
        </p:txBody>
      </p:sp>
      <p:sp>
        <p:nvSpPr>
          <p:cNvPr id="5" name="Text Placeholder 4">
            <a:extLst>
              <a:ext uri="{FF2B5EF4-FFF2-40B4-BE49-F238E27FC236}">
                <a16:creationId xmlns:a16="http://schemas.microsoft.com/office/drawing/2014/main" id="{0E1A484D-E85A-8AFC-440A-6B9613D0125B}"/>
              </a:ext>
            </a:extLst>
          </p:cNvPr>
          <p:cNvSpPr>
            <a:spLocks noGrp="1"/>
          </p:cNvSpPr>
          <p:nvPr>
            <p:ph type="body" sz="quarter" idx="14"/>
          </p:nvPr>
        </p:nvSpPr>
        <p:spPr/>
        <p:txBody>
          <a:bodyPr/>
          <a:lstStyle/>
          <a:p>
            <a:endParaRPr lang="en-GB"/>
          </a:p>
        </p:txBody>
      </p:sp>
      <p:graphicFrame>
        <p:nvGraphicFramePr>
          <p:cNvPr id="7" name="Chart 6" descr="Chart Example">
            <a:extLst>
              <a:ext uri="{FF2B5EF4-FFF2-40B4-BE49-F238E27FC236}">
                <a16:creationId xmlns:a16="http://schemas.microsoft.com/office/drawing/2014/main" id="{9E0E9841-4120-D7CB-E9B5-41672F6923E8}"/>
              </a:ext>
            </a:extLst>
          </p:cNvPr>
          <p:cNvGraphicFramePr/>
          <p:nvPr>
            <p:extLst>
              <p:ext uri="{D42A27DB-BD31-4B8C-83A1-F6EECF244321}">
                <p14:modId xmlns:p14="http://schemas.microsoft.com/office/powerpoint/2010/main" val="3839061092"/>
              </p:ext>
            </p:extLst>
          </p:nvPr>
        </p:nvGraphicFramePr>
        <p:xfrm>
          <a:off x="1701800" y="1843315"/>
          <a:ext cx="8788400" cy="4688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9065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08C6EE-A253-DB00-6ADC-896A6F5D3CA2}"/>
              </a:ext>
            </a:extLst>
          </p:cNvPr>
          <p:cNvSpPr txBox="1">
            <a:spLocks noGrp="1"/>
          </p:cNvSpPr>
          <p:nvPr>
            <p:ph type="title" idx="4294967295"/>
          </p:nvPr>
        </p:nvSpPr>
        <p:spPr>
          <a:xfrm>
            <a:off x="0" y="-425450"/>
            <a:ext cx="10515600" cy="346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20</a:t>
            </a:r>
          </a:p>
        </p:txBody>
      </p:sp>
      <p:sp>
        <p:nvSpPr>
          <p:cNvPr id="6" name="Text Placeholder 5">
            <a:extLst>
              <a:ext uri="{FF2B5EF4-FFF2-40B4-BE49-F238E27FC236}">
                <a16:creationId xmlns:a16="http://schemas.microsoft.com/office/drawing/2014/main" id="{72A6ED64-2EBE-914E-CC80-0301DCF9A455}"/>
              </a:ext>
            </a:extLst>
          </p:cNvPr>
          <p:cNvSpPr>
            <a:spLocks noGrp="1"/>
          </p:cNvSpPr>
          <p:nvPr>
            <p:ph type="body" sz="quarter" idx="21"/>
          </p:nvPr>
        </p:nvSpPr>
        <p:spPr/>
        <p:txBody>
          <a:bodyPr/>
          <a:lstStyle/>
          <a:p>
            <a:endParaRPr lang="en-GB"/>
          </a:p>
        </p:txBody>
      </p:sp>
      <p:sp>
        <p:nvSpPr>
          <p:cNvPr id="5" name="Text Placeholder 4">
            <a:extLst>
              <a:ext uri="{FF2B5EF4-FFF2-40B4-BE49-F238E27FC236}">
                <a16:creationId xmlns:a16="http://schemas.microsoft.com/office/drawing/2014/main" id="{0E1A484D-E85A-8AFC-440A-6B9613D0125B}"/>
              </a:ext>
            </a:extLst>
          </p:cNvPr>
          <p:cNvSpPr>
            <a:spLocks noGrp="1"/>
          </p:cNvSpPr>
          <p:nvPr>
            <p:ph type="body" sz="quarter" idx="14"/>
          </p:nvPr>
        </p:nvSpPr>
        <p:spPr/>
        <p:txBody>
          <a:bodyPr/>
          <a:lstStyle/>
          <a:p>
            <a:endParaRPr lang="en-GB"/>
          </a:p>
        </p:txBody>
      </p:sp>
      <p:graphicFrame>
        <p:nvGraphicFramePr>
          <p:cNvPr id="19" name="Chart 18" descr="Chart Example">
            <a:extLst>
              <a:ext uri="{FF2B5EF4-FFF2-40B4-BE49-F238E27FC236}">
                <a16:creationId xmlns:a16="http://schemas.microsoft.com/office/drawing/2014/main" id="{764C4D30-CFA0-5C45-B038-ED95A73C6385}"/>
              </a:ext>
            </a:extLst>
          </p:cNvPr>
          <p:cNvGraphicFramePr/>
          <p:nvPr>
            <p:extLst>
              <p:ext uri="{D42A27DB-BD31-4B8C-83A1-F6EECF244321}">
                <p14:modId xmlns:p14="http://schemas.microsoft.com/office/powerpoint/2010/main" val="763157141"/>
              </p:ext>
            </p:extLst>
          </p:nvPr>
        </p:nvGraphicFramePr>
        <p:xfrm>
          <a:off x="1701800" y="1843315"/>
          <a:ext cx="8788400" cy="4688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6341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0A2D83-9A52-A7A1-7890-F4884A4273EC}"/>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21</a:t>
            </a:r>
          </a:p>
        </p:txBody>
      </p:sp>
      <p:sp>
        <p:nvSpPr>
          <p:cNvPr id="6" name="Text Placeholder 5">
            <a:extLst>
              <a:ext uri="{FF2B5EF4-FFF2-40B4-BE49-F238E27FC236}">
                <a16:creationId xmlns:a16="http://schemas.microsoft.com/office/drawing/2014/main" id="{DF6A48F8-B764-27E4-532F-2695B76ADAFF}"/>
              </a:ext>
            </a:extLst>
          </p:cNvPr>
          <p:cNvSpPr>
            <a:spLocks noGrp="1"/>
          </p:cNvSpPr>
          <p:nvPr>
            <p:ph type="body" sz="quarter" idx="21"/>
          </p:nvPr>
        </p:nvSpPr>
        <p:spPr/>
        <p:txBody>
          <a:bodyPr/>
          <a:lstStyle/>
          <a:p>
            <a:endParaRPr lang="en-GB"/>
          </a:p>
        </p:txBody>
      </p:sp>
      <p:sp>
        <p:nvSpPr>
          <p:cNvPr id="13" name="Text Placeholder 12">
            <a:extLst>
              <a:ext uri="{FF2B5EF4-FFF2-40B4-BE49-F238E27FC236}">
                <a16:creationId xmlns:a16="http://schemas.microsoft.com/office/drawing/2014/main" id="{E4B748B4-8A38-EEEE-3BB3-EE55383455F5}"/>
              </a:ext>
            </a:extLst>
          </p:cNvPr>
          <p:cNvSpPr>
            <a:spLocks noGrp="1"/>
          </p:cNvSpPr>
          <p:nvPr>
            <p:ph type="body" sz="quarter" idx="22"/>
          </p:nvPr>
        </p:nvSpPr>
        <p:spPr/>
        <p:txBody>
          <a:bodyPr/>
          <a:lstStyle/>
          <a:p>
            <a:endParaRPr lang="en-GB"/>
          </a:p>
        </p:txBody>
      </p:sp>
      <p:sp>
        <p:nvSpPr>
          <p:cNvPr id="3" name="Text Placeholder 2">
            <a:extLst>
              <a:ext uri="{FF2B5EF4-FFF2-40B4-BE49-F238E27FC236}">
                <a16:creationId xmlns:a16="http://schemas.microsoft.com/office/drawing/2014/main" id="{B9135203-51E8-DABB-8B4E-3DD4A6EA6FF6}"/>
              </a:ext>
            </a:extLst>
          </p:cNvPr>
          <p:cNvSpPr>
            <a:spLocks noGrp="1"/>
          </p:cNvSpPr>
          <p:nvPr>
            <p:ph type="body" sz="quarter" idx="12"/>
          </p:nvPr>
        </p:nvSpPr>
        <p:spPr/>
        <p:txBody>
          <a:bodyPr/>
          <a:lstStyle/>
          <a:p>
            <a:endParaRPr lang="en-GB"/>
          </a:p>
        </p:txBody>
      </p:sp>
      <p:sp>
        <p:nvSpPr>
          <p:cNvPr id="4" name="Text Placeholder 3">
            <a:extLst>
              <a:ext uri="{FF2B5EF4-FFF2-40B4-BE49-F238E27FC236}">
                <a16:creationId xmlns:a16="http://schemas.microsoft.com/office/drawing/2014/main" id="{CB2DEE2E-738A-8930-F119-950F33F25EEB}"/>
              </a:ext>
            </a:extLst>
          </p:cNvPr>
          <p:cNvSpPr>
            <a:spLocks noGrp="1"/>
          </p:cNvSpPr>
          <p:nvPr>
            <p:ph type="body" sz="quarter" idx="14"/>
          </p:nvPr>
        </p:nvSpPr>
        <p:spPr/>
        <p:txBody>
          <a:bodyPr/>
          <a:lstStyle/>
          <a:p>
            <a:endParaRPr lang="en-GB"/>
          </a:p>
        </p:txBody>
      </p:sp>
      <p:sp>
        <p:nvSpPr>
          <p:cNvPr id="5" name="Text Placeholder 4">
            <a:extLst>
              <a:ext uri="{FF2B5EF4-FFF2-40B4-BE49-F238E27FC236}">
                <a16:creationId xmlns:a16="http://schemas.microsoft.com/office/drawing/2014/main" id="{BCBB6DDB-2F7E-CE0C-7553-C7D505822CF7}"/>
              </a:ext>
            </a:extLst>
          </p:cNvPr>
          <p:cNvSpPr>
            <a:spLocks noGrp="1"/>
          </p:cNvSpPr>
          <p:nvPr>
            <p:ph type="body" sz="quarter" idx="15"/>
          </p:nvPr>
        </p:nvSpPr>
        <p:spPr/>
        <p:txBody>
          <a:bodyPr/>
          <a:lstStyle/>
          <a:p>
            <a:endParaRPr lang="en-GB"/>
          </a:p>
        </p:txBody>
      </p:sp>
      <p:graphicFrame>
        <p:nvGraphicFramePr>
          <p:cNvPr id="7" name="Chart 6" descr="Chart Example">
            <a:extLst>
              <a:ext uri="{FF2B5EF4-FFF2-40B4-BE49-F238E27FC236}">
                <a16:creationId xmlns:a16="http://schemas.microsoft.com/office/drawing/2014/main" id="{B9A72A09-B5CD-FD33-0256-E686C4F267F0}"/>
              </a:ext>
            </a:extLst>
          </p:cNvPr>
          <p:cNvGraphicFramePr/>
          <p:nvPr>
            <p:extLst>
              <p:ext uri="{D42A27DB-BD31-4B8C-83A1-F6EECF244321}">
                <p14:modId xmlns:p14="http://schemas.microsoft.com/office/powerpoint/2010/main" val="3535165862"/>
              </p:ext>
            </p:extLst>
          </p:nvPr>
        </p:nvGraphicFramePr>
        <p:xfrm>
          <a:off x="6238876" y="890068"/>
          <a:ext cx="5747658" cy="49005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1972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0D7D-B637-4F82-893C-749E48A7A9F2}"/>
              </a:ext>
            </a:extLst>
          </p:cNvPr>
          <p:cNvSpPr txBox="1">
            <a:spLocks noGrp="1"/>
          </p:cNvSpPr>
          <p:nvPr>
            <p:ph type="title" idx="4294967295"/>
          </p:nvPr>
        </p:nvSpPr>
        <p:spPr>
          <a:xfrm>
            <a:off x="0" y="-425450"/>
            <a:ext cx="10515600" cy="346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22</a:t>
            </a:r>
          </a:p>
        </p:txBody>
      </p:sp>
      <p:sp>
        <p:nvSpPr>
          <p:cNvPr id="6" name="Text Placeholder 5">
            <a:extLst>
              <a:ext uri="{FF2B5EF4-FFF2-40B4-BE49-F238E27FC236}">
                <a16:creationId xmlns:a16="http://schemas.microsoft.com/office/drawing/2014/main" id="{4230D9F7-421F-7F0F-570E-8D7A52373623}"/>
              </a:ext>
            </a:extLst>
          </p:cNvPr>
          <p:cNvSpPr>
            <a:spLocks noGrp="1"/>
          </p:cNvSpPr>
          <p:nvPr>
            <p:ph type="body" sz="quarter" idx="21"/>
          </p:nvPr>
        </p:nvSpPr>
        <p:spPr/>
        <p:txBody>
          <a:bodyPr/>
          <a:lstStyle/>
          <a:p>
            <a:endParaRPr lang="en-GB"/>
          </a:p>
        </p:txBody>
      </p:sp>
      <p:sp>
        <p:nvSpPr>
          <p:cNvPr id="7" name="Text Placeholder 6">
            <a:extLst>
              <a:ext uri="{FF2B5EF4-FFF2-40B4-BE49-F238E27FC236}">
                <a16:creationId xmlns:a16="http://schemas.microsoft.com/office/drawing/2014/main" id="{755BA8A9-CA0D-AA06-FEA8-5E87890B28F6}"/>
              </a:ext>
            </a:extLst>
          </p:cNvPr>
          <p:cNvSpPr>
            <a:spLocks noGrp="1"/>
          </p:cNvSpPr>
          <p:nvPr>
            <p:ph type="body" sz="quarter" idx="22"/>
          </p:nvPr>
        </p:nvSpPr>
        <p:spPr/>
        <p:txBody>
          <a:bodyPr/>
          <a:lstStyle/>
          <a:p>
            <a:endParaRPr lang="en-GB"/>
          </a:p>
        </p:txBody>
      </p:sp>
      <p:sp>
        <p:nvSpPr>
          <p:cNvPr id="3" name="Text Placeholder 2">
            <a:extLst>
              <a:ext uri="{FF2B5EF4-FFF2-40B4-BE49-F238E27FC236}">
                <a16:creationId xmlns:a16="http://schemas.microsoft.com/office/drawing/2014/main" id="{371D9960-7CA2-B24F-AC21-DB45ACC00EBF}"/>
              </a:ext>
            </a:extLst>
          </p:cNvPr>
          <p:cNvSpPr>
            <a:spLocks noGrp="1"/>
          </p:cNvSpPr>
          <p:nvPr>
            <p:ph type="body" sz="quarter" idx="12"/>
          </p:nvPr>
        </p:nvSpPr>
        <p:spPr/>
        <p:txBody>
          <a:bodyPr/>
          <a:lstStyle/>
          <a:p>
            <a:endParaRPr lang="en-GB"/>
          </a:p>
        </p:txBody>
      </p:sp>
      <p:sp>
        <p:nvSpPr>
          <p:cNvPr id="4" name="Text Placeholder 3">
            <a:extLst>
              <a:ext uri="{FF2B5EF4-FFF2-40B4-BE49-F238E27FC236}">
                <a16:creationId xmlns:a16="http://schemas.microsoft.com/office/drawing/2014/main" id="{F18B0CF3-BB5F-76D9-BC32-ABF3B77A262C}"/>
              </a:ext>
            </a:extLst>
          </p:cNvPr>
          <p:cNvSpPr>
            <a:spLocks noGrp="1"/>
          </p:cNvSpPr>
          <p:nvPr>
            <p:ph type="body" sz="quarter" idx="14"/>
          </p:nvPr>
        </p:nvSpPr>
        <p:spPr/>
        <p:txBody>
          <a:bodyPr/>
          <a:lstStyle/>
          <a:p>
            <a:endParaRPr lang="en-GB"/>
          </a:p>
        </p:txBody>
      </p:sp>
      <p:sp>
        <p:nvSpPr>
          <p:cNvPr id="5" name="Text Placeholder 4">
            <a:extLst>
              <a:ext uri="{FF2B5EF4-FFF2-40B4-BE49-F238E27FC236}">
                <a16:creationId xmlns:a16="http://schemas.microsoft.com/office/drawing/2014/main" id="{D40FE89C-BA9B-BEAD-5E7B-727BA6420EDB}"/>
              </a:ext>
            </a:extLst>
          </p:cNvPr>
          <p:cNvSpPr>
            <a:spLocks noGrp="1"/>
          </p:cNvSpPr>
          <p:nvPr>
            <p:ph type="body" sz="quarter" idx="15"/>
          </p:nvPr>
        </p:nvSpPr>
        <p:spPr/>
        <p:txBody>
          <a:bodyPr/>
          <a:lstStyle/>
          <a:p>
            <a:endParaRPr lang="en-GB"/>
          </a:p>
        </p:txBody>
      </p:sp>
      <p:graphicFrame>
        <p:nvGraphicFramePr>
          <p:cNvPr id="8" name="Chart 7" descr="Chart Example">
            <a:extLst>
              <a:ext uri="{FF2B5EF4-FFF2-40B4-BE49-F238E27FC236}">
                <a16:creationId xmlns:a16="http://schemas.microsoft.com/office/drawing/2014/main" id="{A6C41180-45F1-9C5F-4A4A-A284CC1545E0}"/>
              </a:ext>
            </a:extLst>
          </p:cNvPr>
          <p:cNvGraphicFramePr/>
          <p:nvPr>
            <p:extLst>
              <p:ext uri="{D42A27DB-BD31-4B8C-83A1-F6EECF244321}">
                <p14:modId xmlns:p14="http://schemas.microsoft.com/office/powerpoint/2010/main" val="915471517"/>
              </p:ext>
            </p:extLst>
          </p:nvPr>
        </p:nvGraphicFramePr>
        <p:xfrm>
          <a:off x="6238876" y="890068"/>
          <a:ext cx="5747658" cy="49005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1729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5E92-629C-0E86-A329-731E467FF31C}"/>
              </a:ext>
            </a:extLst>
          </p:cNvPr>
          <p:cNvSpPr txBox="1">
            <a:spLocks noGrp="1"/>
          </p:cNvSpPr>
          <p:nvPr>
            <p:ph type="title" idx="4294967295"/>
          </p:nvPr>
        </p:nvSpPr>
        <p:spPr>
          <a:xfrm>
            <a:off x="0" y="-425450"/>
            <a:ext cx="10515600" cy="346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23</a:t>
            </a:r>
          </a:p>
        </p:txBody>
      </p:sp>
      <p:sp>
        <p:nvSpPr>
          <p:cNvPr id="14" name="Text Placeholder 13">
            <a:extLst>
              <a:ext uri="{FF2B5EF4-FFF2-40B4-BE49-F238E27FC236}">
                <a16:creationId xmlns:a16="http://schemas.microsoft.com/office/drawing/2014/main" id="{02D234B4-E0AE-B415-BB3B-4C1794355627}"/>
              </a:ext>
            </a:extLst>
          </p:cNvPr>
          <p:cNvSpPr>
            <a:spLocks noGrp="1"/>
          </p:cNvSpPr>
          <p:nvPr>
            <p:ph type="body" sz="quarter" idx="21"/>
          </p:nvPr>
        </p:nvSpPr>
        <p:spPr/>
        <p:txBody>
          <a:bodyPr/>
          <a:lstStyle/>
          <a:p>
            <a:endParaRPr lang="en-GB"/>
          </a:p>
        </p:txBody>
      </p:sp>
      <p:sp>
        <p:nvSpPr>
          <p:cNvPr id="15" name="Text Placeholder 14">
            <a:extLst>
              <a:ext uri="{FF2B5EF4-FFF2-40B4-BE49-F238E27FC236}">
                <a16:creationId xmlns:a16="http://schemas.microsoft.com/office/drawing/2014/main" id="{84378C96-4440-61B7-288C-43B2CE327241}"/>
              </a:ext>
            </a:extLst>
          </p:cNvPr>
          <p:cNvSpPr>
            <a:spLocks noGrp="1"/>
          </p:cNvSpPr>
          <p:nvPr>
            <p:ph type="body" sz="quarter" idx="22"/>
          </p:nvPr>
        </p:nvSpPr>
        <p:spPr/>
        <p:txBody>
          <a:bodyPr/>
          <a:lstStyle/>
          <a:p>
            <a:endParaRPr lang="en-GB"/>
          </a:p>
        </p:txBody>
      </p:sp>
      <p:sp>
        <p:nvSpPr>
          <p:cNvPr id="10" name="Text Placeholder 9">
            <a:extLst>
              <a:ext uri="{FF2B5EF4-FFF2-40B4-BE49-F238E27FC236}">
                <a16:creationId xmlns:a16="http://schemas.microsoft.com/office/drawing/2014/main" id="{F33EE40A-C3AD-492A-7152-AF29778C82FB}"/>
              </a:ext>
            </a:extLst>
          </p:cNvPr>
          <p:cNvSpPr>
            <a:spLocks noGrp="1"/>
          </p:cNvSpPr>
          <p:nvPr>
            <p:ph type="body" sz="quarter" idx="12"/>
          </p:nvPr>
        </p:nvSpPr>
        <p:spPr/>
        <p:txBody>
          <a:bodyPr/>
          <a:lstStyle/>
          <a:p>
            <a:endParaRPr lang="en-GB"/>
          </a:p>
        </p:txBody>
      </p:sp>
      <p:sp>
        <p:nvSpPr>
          <p:cNvPr id="12" name="Text Placeholder 11">
            <a:extLst>
              <a:ext uri="{FF2B5EF4-FFF2-40B4-BE49-F238E27FC236}">
                <a16:creationId xmlns:a16="http://schemas.microsoft.com/office/drawing/2014/main" id="{F01F6EC3-B471-46BF-F543-BA530F39D3D5}"/>
              </a:ext>
            </a:extLst>
          </p:cNvPr>
          <p:cNvSpPr>
            <a:spLocks noGrp="1"/>
          </p:cNvSpPr>
          <p:nvPr>
            <p:ph type="body" sz="quarter" idx="14"/>
          </p:nvPr>
        </p:nvSpPr>
        <p:spPr/>
        <p:txBody>
          <a:bodyPr/>
          <a:lstStyle/>
          <a:p>
            <a:endParaRPr lang="en-GB"/>
          </a:p>
        </p:txBody>
      </p:sp>
      <p:sp>
        <p:nvSpPr>
          <p:cNvPr id="13" name="Text Placeholder 12">
            <a:extLst>
              <a:ext uri="{FF2B5EF4-FFF2-40B4-BE49-F238E27FC236}">
                <a16:creationId xmlns:a16="http://schemas.microsoft.com/office/drawing/2014/main" id="{FB4B73A8-254F-E794-105E-195EE6E52651}"/>
              </a:ext>
            </a:extLst>
          </p:cNvPr>
          <p:cNvSpPr>
            <a:spLocks noGrp="1"/>
          </p:cNvSpPr>
          <p:nvPr>
            <p:ph type="body" sz="quarter" idx="15"/>
          </p:nvPr>
        </p:nvSpPr>
        <p:spPr/>
        <p:txBody>
          <a:bodyPr/>
          <a:lstStyle/>
          <a:p>
            <a:endParaRPr lang="en-GB"/>
          </a:p>
        </p:txBody>
      </p:sp>
      <p:graphicFrame>
        <p:nvGraphicFramePr>
          <p:cNvPr id="3" name="Chart 2" descr="Chart Example">
            <a:extLst>
              <a:ext uri="{FF2B5EF4-FFF2-40B4-BE49-F238E27FC236}">
                <a16:creationId xmlns:a16="http://schemas.microsoft.com/office/drawing/2014/main" id="{A6DB7847-A3FA-F483-393E-140FAE11243F}"/>
              </a:ext>
            </a:extLst>
          </p:cNvPr>
          <p:cNvGraphicFramePr/>
          <p:nvPr>
            <p:extLst>
              <p:ext uri="{D42A27DB-BD31-4B8C-83A1-F6EECF244321}">
                <p14:modId xmlns:p14="http://schemas.microsoft.com/office/powerpoint/2010/main" val="202007538"/>
              </p:ext>
            </p:extLst>
          </p:nvPr>
        </p:nvGraphicFramePr>
        <p:xfrm>
          <a:off x="6238876" y="890068"/>
          <a:ext cx="5747658" cy="49005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5762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AFEC-81EA-5400-6A5B-6AFFE87E2524}"/>
              </a:ext>
            </a:extLst>
          </p:cNvPr>
          <p:cNvSpPr txBox="1">
            <a:spLocks noGrp="1"/>
          </p:cNvSpPr>
          <p:nvPr>
            <p:ph type="title" idx="4294967295"/>
          </p:nvPr>
        </p:nvSpPr>
        <p:spPr>
          <a:xfrm>
            <a:off x="0" y="-425450"/>
            <a:ext cx="10515600" cy="346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24</a:t>
            </a:r>
          </a:p>
        </p:txBody>
      </p:sp>
      <p:sp>
        <p:nvSpPr>
          <p:cNvPr id="6" name="Text Placeholder 5">
            <a:extLst>
              <a:ext uri="{FF2B5EF4-FFF2-40B4-BE49-F238E27FC236}">
                <a16:creationId xmlns:a16="http://schemas.microsoft.com/office/drawing/2014/main" id="{96C8758C-6CF9-770E-C877-CA964EFC36A2}"/>
              </a:ext>
            </a:extLst>
          </p:cNvPr>
          <p:cNvSpPr>
            <a:spLocks noGrp="1"/>
          </p:cNvSpPr>
          <p:nvPr>
            <p:ph type="body" sz="quarter" idx="21"/>
          </p:nvPr>
        </p:nvSpPr>
        <p:spPr/>
        <p:txBody>
          <a:bodyPr/>
          <a:lstStyle/>
          <a:p>
            <a:endParaRPr lang="en-GB"/>
          </a:p>
        </p:txBody>
      </p:sp>
      <p:sp>
        <p:nvSpPr>
          <p:cNvPr id="7" name="Text Placeholder 6">
            <a:extLst>
              <a:ext uri="{FF2B5EF4-FFF2-40B4-BE49-F238E27FC236}">
                <a16:creationId xmlns:a16="http://schemas.microsoft.com/office/drawing/2014/main" id="{B0F7E038-8270-2176-8FD9-9804EBEF730A}"/>
              </a:ext>
            </a:extLst>
          </p:cNvPr>
          <p:cNvSpPr>
            <a:spLocks noGrp="1"/>
          </p:cNvSpPr>
          <p:nvPr>
            <p:ph type="body" sz="quarter" idx="22"/>
          </p:nvPr>
        </p:nvSpPr>
        <p:spPr/>
        <p:txBody>
          <a:bodyPr/>
          <a:lstStyle/>
          <a:p>
            <a:endParaRPr lang="en-GB"/>
          </a:p>
        </p:txBody>
      </p:sp>
      <p:sp>
        <p:nvSpPr>
          <p:cNvPr id="3" name="Text Placeholder 2">
            <a:extLst>
              <a:ext uri="{FF2B5EF4-FFF2-40B4-BE49-F238E27FC236}">
                <a16:creationId xmlns:a16="http://schemas.microsoft.com/office/drawing/2014/main" id="{B3A7C974-574A-9797-C069-5C2A6C7E498D}"/>
              </a:ext>
            </a:extLst>
          </p:cNvPr>
          <p:cNvSpPr>
            <a:spLocks noGrp="1"/>
          </p:cNvSpPr>
          <p:nvPr>
            <p:ph type="body" sz="quarter" idx="12"/>
          </p:nvPr>
        </p:nvSpPr>
        <p:spPr/>
        <p:txBody>
          <a:bodyPr/>
          <a:lstStyle/>
          <a:p>
            <a:endParaRPr lang="en-GB"/>
          </a:p>
        </p:txBody>
      </p:sp>
      <p:sp>
        <p:nvSpPr>
          <p:cNvPr id="4" name="Text Placeholder 3">
            <a:extLst>
              <a:ext uri="{FF2B5EF4-FFF2-40B4-BE49-F238E27FC236}">
                <a16:creationId xmlns:a16="http://schemas.microsoft.com/office/drawing/2014/main" id="{A32B42FF-3118-AAA0-FA5E-8C0B08A61C5C}"/>
              </a:ext>
            </a:extLst>
          </p:cNvPr>
          <p:cNvSpPr>
            <a:spLocks noGrp="1"/>
          </p:cNvSpPr>
          <p:nvPr>
            <p:ph type="body" sz="quarter" idx="14"/>
          </p:nvPr>
        </p:nvSpPr>
        <p:spPr/>
        <p:txBody>
          <a:bodyPr/>
          <a:lstStyle/>
          <a:p>
            <a:endParaRPr lang="en-GB"/>
          </a:p>
        </p:txBody>
      </p:sp>
      <p:sp>
        <p:nvSpPr>
          <p:cNvPr id="5" name="Text Placeholder 4">
            <a:extLst>
              <a:ext uri="{FF2B5EF4-FFF2-40B4-BE49-F238E27FC236}">
                <a16:creationId xmlns:a16="http://schemas.microsoft.com/office/drawing/2014/main" id="{4AA842D9-5F19-7515-6F04-BA270BD576E9}"/>
              </a:ext>
            </a:extLst>
          </p:cNvPr>
          <p:cNvSpPr>
            <a:spLocks noGrp="1"/>
          </p:cNvSpPr>
          <p:nvPr>
            <p:ph type="body" sz="quarter" idx="15"/>
          </p:nvPr>
        </p:nvSpPr>
        <p:spPr/>
        <p:txBody>
          <a:bodyPr/>
          <a:lstStyle/>
          <a:p>
            <a:endParaRPr lang="en-GB"/>
          </a:p>
        </p:txBody>
      </p:sp>
      <p:graphicFrame>
        <p:nvGraphicFramePr>
          <p:cNvPr id="8" name="Chart 7" descr="Chart Example">
            <a:extLst>
              <a:ext uri="{FF2B5EF4-FFF2-40B4-BE49-F238E27FC236}">
                <a16:creationId xmlns:a16="http://schemas.microsoft.com/office/drawing/2014/main" id="{7B71274A-4D12-E8FD-C843-2C84C4458E17}"/>
              </a:ext>
            </a:extLst>
          </p:cNvPr>
          <p:cNvGraphicFramePr/>
          <p:nvPr>
            <p:extLst>
              <p:ext uri="{D42A27DB-BD31-4B8C-83A1-F6EECF244321}">
                <p14:modId xmlns:p14="http://schemas.microsoft.com/office/powerpoint/2010/main" val="1256739073"/>
              </p:ext>
            </p:extLst>
          </p:nvPr>
        </p:nvGraphicFramePr>
        <p:xfrm>
          <a:off x="6238876" y="890068"/>
          <a:ext cx="5747658" cy="49005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605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a:extLst>
              <a:ext uri="{FF2B5EF4-FFF2-40B4-BE49-F238E27FC236}">
                <a16:creationId xmlns:a16="http://schemas.microsoft.com/office/drawing/2014/main" id="{AD96C957-D578-BAF5-D0B1-DCC3D85E03A6}"/>
              </a:ext>
              <a:ext uri="{C183D7F6-B498-43B3-948B-1728B52AA6E4}">
                <adec:decorative xmlns:adec="http://schemas.microsoft.com/office/drawing/2017/decorative" val="0"/>
              </a:ext>
            </a:extLst>
          </p:cNvPr>
          <p:cNvSpPr txBox="1">
            <a:spLocks noGrp="1"/>
          </p:cNvSpPr>
          <p:nvPr>
            <p:ph type="title" idx="4294967295"/>
          </p:nvPr>
        </p:nvSpPr>
        <p:spPr>
          <a:xfrm>
            <a:off x="0" y="-1306709"/>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1</a:t>
            </a:r>
          </a:p>
        </p:txBody>
      </p:sp>
      <p:sp>
        <p:nvSpPr>
          <p:cNvPr id="7" name="Text Placeholder 1">
            <a:extLst>
              <a:ext uri="{FF2B5EF4-FFF2-40B4-BE49-F238E27FC236}">
                <a16:creationId xmlns:a16="http://schemas.microsoft.com/office/drawing/2014/main" id="{80BA1B9A-5C1E-5B99-14E0-16402ED6D68D}"/>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PowerPoint Guidance </a:t>
            </a:r>
          </a:p>
          <a:p>
            <a:pPr marL="0" indent="0">
              <a:lnSpc>
                <a:spcPct val="100000"/>
              </a:lnSpc>
              <a:spcBef>
                <a:spcPts val="600"/>
              </a:spcBef>
              <a:buNone/>
            </a:pPr>
            <a:r>
              <a:rPr lang="en-GB" b="1">
                <a:latin typeface="Poppins" panose="00000500000000000000" pitchFamily="2" charset="0"/>
              </a:rPr>
              <a:t>Hints &amp; Tips																							</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34" name="Rectangle 33">
            <a:extLst>
              <a:ext uri="{FF2B5EF4-FFF2-40B4-BE49-F238E27FC236}">
                <a16:creationId xmlns:a16="http://schemas.microsoft.com/office/drawing/2014/main" id="{70169C43-A291-5A72-6E7E-9E2EE7F3588F}"/>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35" name="Text Placeholder 12">
            <a:extLst>
              <a:ext uri="{FF2B5EF4-FFF2-40B4-BE49-F238E27FC236}">
                <a16:creationId xmlns:a16="http://schemas.microsoft.com/office/drawing/2014/main" id="{38EF902A-245A-5907-5EA5-01F44F0F8078}"/>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13" name="Text Placeholder 12">
            <a:extLst>
              <a:ext uri="{FF2B5EF4-FFF2-40B4-BE49-F238E27FC236}">
                <a16:creationId xmlns:a16="http://schemas.microsoft.com/office/drawing/2014/main" id="{01FC6C2D-4664-0EA8-9B9C-4CF37232A117}"/>
              </a:ext>
              <a:ext uri="{C183D7F6-B498-43B3-948B-1728B52AA6E4}">
                <adec:decorative xmlns:adec="http://schemas.microsoft.com/office/drawing/2017/decorative" val="0"/>
              </a:ext>
            </a:extLst>
          </p:cNvPr>
          <p:cNvSpPr>
            <a:spLocks noGrp="1"/>
          </p:cNvSpPr>
          <p:nvPr>
            <p:ph type="body" sz="quarter" idx="4294967295"/>
          </p:nvPr>
        </p:nvSpPr>
        <p:spPr>
          <a:xfrm>
            <a:off x="412821" y="1645610"/>
            <a:ext cx="4875376" cy="1783389"/>
          </a:xfrm>
          <a:prstGeom prst="rect">
            <a:avLst/>
          </a:prstGeom>
        </p:spPr>
        <p:txBody>
          <a:bodyPr/>
          <a:lstStyle/>
          <a:p>
            <a:pPr marL="0" indent="0">
              <a:lnSpc>
                <a:spcPct val="150000"/>
              </a:lnSpc>
              <a:spcBef>
                <a:spcPts val="0"/>
              </a:spcBef>
              <a:spcAft>
                <a:spcPts val="600"/>
              </a:spcAft>
              <a:buNone/>
            </a:pPr>
            <a:r>
              <a:rPr lang="en-GB" sz="1800" b="1">
                <a:latin typeface="Poppins" panose="00000500000000000000" pitchFamily="2" charset="0"/>
              </a:rPr>
              <a:t>Accessing template pages</a:t>
            </a:r>
          </a:p>
          <a:p>
            <a:pPr marL="0" indent="0">
              <a:lnSpc>
                <a:spcPct val="150000"/>
              </a:lnSpc>
              <a:spcBef>
                <a:spcPts val="0"/>
              </a:spcBef>
              <a:spcAft>
                <a:spcPts val="600"/>
              </a:spcAft>
              <a:buNone/>
            </a:pPr>
            <a:r>
              <a:rPr lang="en-GB" sz="1200">
                <a:latin typeface="Poppins" panose="00000500000000000000" pitchFamily="2" charset="0"/>
              </a:rPr>
              <a:t>To access the full set of prebuilt slide templates, select “Home &gt; New Slide” from the top ribbon.</a:t>
            </a:r>
          </a:p>
          <a:p>
            <a:pPr marL="0" indent="0">
              <a:lnSpc>
                <a:spcPct val="150000"/>
              </a:lnSpc>
              <a:spcBef>
                <a:spcPts val="0"/>
              </a:spcBef>
              <a:spcAft>
                <a:spcPts val="600"/>
              </a:spcAft>
              <a:buNone/>
            </a:pPr>
            <a:r>
              <a:rPr lang="en-GB" sz="1200">
                <a:latin typeface="Poppins" panose="00000500000000000000" pitchFamily="2" charset="0"/>
              </a:rPr>
              <a:t>You can use this to add additional slides to your template, and reintroduce ones that you may have previously deleted.</a:t>
            </a:r>
          </a:p>
        </p:txBody>
      </p:sp>
      <p:pic>
        <p:nvPicPr>
          <p:cNvPr id="26" name="Picture 25">
            <a:extLst>
              <a:ext uri="{FF2B5EF4-FFF2-40B4-BE49-F238E27FC236}">
                <a16:creationId xmlns:a16="http://schemas.microsoft.com/office/drawing/2014/main" id="{20D38272-9BD2-89F1-1773-61F779942147}"/>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6482"/>
          <a:stretch/>
        </p:blipFill>
        <p:spPr>
          <a:xfrm>
            <a:off x="498353" y="3581060"/>
            <a:ext cx="3907629" cy="1892640"/>
          </a:xfrm>
          <a:prstGeom prst="rect">
            <a:avLst/>
          </a:prstGeom>
          <a:ln>
            <a:solidFill>
              <a:schemeClr val="tx1"/>
            </a:solidFill>
          </a:ln>
        </p:spPr>
      </p:pic>
      <p:sp>
        <p:nvSpPr>
          <p:cNvPr id="3" name="Text Placeholder 12">
            <a:extLst>
              <a:ext uri="{FF2B5EF4-FFF2-40B4-BE49-F238E27FC236}">
                <a16:creationId xmlns:a16="http://schemas.microsoft.com/office/drawing/2014/main" id="{EB7A2E7C-71B8-32FE-F741-558B60AB7DCC}"/>
              </a:ext>
            </a:extLst>
          </p:cNvPr>
          <p:cNvSpPr txBox="1">
            <a:spLocks/>
          </p:cNvSpPr>
          <p:nvPr/>
        </p:nvSpPr>
        <p:spPr>
          <a:xfrm>
            <a:off x="5938990" y="1641755"/>
            <a:ext cx="4800203" cy="1472920"/>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Colours</a:t>
            </a:r>
          </a:p>
          <a:p>
            <a:pPr>
              <a:lnSpc>
                <a:spcPct val="150000"/>
              </a:lnSpc>
              <a:spcAft>
                <a:spcPts val="600"/>
              </a:spcAft>
            </a:pPr>
            <a:r>
              <a:rPr lang="en-GB" sz="1200">
                <a:latin typeface="Poppins" panose="00000500000000000000" pitchFamily="2" charset="0"/>
                <a:cs typeface="Poppins" panose="00000500000000000000" pitchFamily="2" charset="0"/>
              </a:rPr>
              <a:t>The following colours are available as accent colours in the Theme Colours. Please don't use any alternative colours except when utilising graphs (See slide 10).</a:t>
            </a:r>
          </a:p>
        </p:txBody>
      </p:sp>
      <p:grpSp>
        <p:nvGrpSpPr>
          <p:cNvPr id="27" name="Group 26" descr="Set of six OU Theme Colours top row from left to right OU mid blue, OU light blue, OU orange, bottom row OU green, OU pink and OU yellow.">
            <a:extLst>
              <a:ext uri="{FF2B5EF4-FFF2-40B4-BE49-F238E27FC236}">
                <a16:creationId xmlns:a16="http://schemas.microsoft.com/office/drawing/2014/main" id="{BDAEB979-90F8-F12F-DD8F-832C4B5EE888}"/>
              </a:ext>
              <a:ext uri="{C183D7F6-B498-43B3-948B-1728B52AA6E4}">
                <adec:decorative xmlns:adec="http://schemas.microsoft.com/office/drawing/2017/decorative" val="0"/>
              </a:ext>
            </a:extLst>
          </p:cNvPr>
          <p:cNvGrpSpPr/>
          <p:nvPr/>
        </p:nvGrpSpPr>
        <p:grpSpPr>
          <a:xfrm>
            <a:off x="6053290" y="3133724"/>
            <a:ext cx="2474320" cy="1530907"/>
            <a:chOff x="3087290" y="3363030"/>
            <a:chExt cx="2551510" cy="1247070"/>
          </a:xfrm>
        </p:grpSpPr>
        <p:sp>
          <p:nvSpPr>
            <p:cNvPr id="28" name="TextBox 27">
              <a:extLst>
                <a:ext uri="{FF2B5EF4-FFF2-40B4-BE49-F238E27FC236}">
                  <a16:creationId xmlns:a16="http://schemas.microsoft.com/office/drawing/2014/main" id="{E85CFEEF-F67B-6328-86AD-DCDAB92D14B8}"/>
                </a:ext>
                <a:ext uri="{C183D7F6-B498-43B3-948B-1728B52AA6E4}">
                  <adec:decorative xmlns:adec="http://schemas.microsoft.com/office/drawing/2017/decorative" val="1"/>
                </a:ext>
              </a:extLst>
            </p:cNvPr>
            <p:cNvSpPr txBox="1"/>
            <p:nvPr/>
          </p:nvSpPr>
          <p:spPr>
            <a:xfrm>
              <a:off x="3087290" y="3366472"/>
              <a:ext cx="797416" cy="585720"/>
            </a:xfrm>
            <a:prstGeom prst="rect">
              <a:avLst/>
            </a:prstGeom>
            <a:solidFill>
              <a:schemeClr val="accent1"/>
            </a:solidFill>
          </p:spPr>
          <p:txBody>
            <a:bodyPr wrap="square" lIns="0" tIns="72000" rIns="0" bIns="72000" rtlCol="0" anchor="ctr" anchorCtr="0">
              <a:noAutofit/>
            </a:bodyPr>
            <a:lstStyle/>
            <a:p>
              <a:pPr algn="ctr"/>
              <a:endParaRPr lang="en-US" sz="800">
                <a:solidFill>
                  <a:schemeClr val="bg1"/>
                </a:solidFill>
                <a:latin typeface="Poppins" panose="00000500000000000000" pitchFamily="2" charset="0"/>
              </a:endParaRPr>
            </a:p>
          </p:txBody>
        </p:sp>
        <p:sp>
          <p:nvSpPr>
            <p:cNvPr id="29" name="TextBox 28">
              <a:extLst>
                <a:ext uri="{FF2B5EF4-FFF2-40B4-BE49-F238E27FC236}">
                  <a16:creationId xmlns:a16="http://schemas.microsoft.com/office/drawing/2014/main" id="{74355621-710D-2787-E74E-B6E0D5608A27}"/>
                </a:ext>
                <a:ext uri="{C183D7F6-B498-43B3-948B-1728B52AA6E4}">
                  <adec:decorative xmlns:adec="http://schemas.microsoft.com/office/drawing/2017/decorative" val="1"/>
                </a:ext>
              </a:extLst>
            </p:cNvPr>
            <p:cNvSpPr txBox="1"/>
            <p:nvPr/>
          </p:nvSpPr>
          <p:spPr>
            <a:xfrm>
              <a:off x="3964337" y="3363030"/>
              <a:ext cx="797416" cy="585720"/>
            </a:xfrm>
            <a:prstGeom prst="rect">
              <a:avLst/>
            </a:prstGeom>
            <a:solidFill>
              <a:schemeClr val="accent2"/>
            </a:solidFill>
          </p:spPr>
          <p:txBody>
            <a:bodyPr wrap="square" lIns="0" tIns="72000" rIns="0" bIns="72000" rtlCol="0" anchor="ctr" anchorCtr="0">
              <a:noAutofit/>
            </a:bodyPr>
            <a:lstStyle/>
            <a:p>
              <a:pPr algn="ctr"/>
              <a:endParaRPr lang="en-US" sz="800">
                <a:solidFill>
                  <a:srgbClr val="060645"/>
                </a:solidFill>
                <a:latin typeface="Poppins" panose="00000500000000000000" pitchFamily="2" charset="0"/>
              </a:endParaRPr>
            </a:p>
          </p:txBody>
        </p:sp>
        <p:sp>
          <p:nvSpPr>
            <p:cNvPr id="30" name="TextBox 29">
              <a:extLst>
                <a:ext uri="{FF2B5EF4-FFF2-40B4-BE49-F238E27FC236}">
                  <a16:creationId xmlns:a16="http://schemas.microsoft.com/office/drawing/2014/main" id="{B0FBFC2E-FCB5-2951-C092-9BB1894FFDA5}"/>
                </a:ext>
                <a:ext uri="{C183D7F6-B498-43B3-948B-1728B52AA6E4}">
                  <adec:decorative xmlns:adec="http://schemas.microsoft.com/office/drawing/2017/decorative" val="1"/>
                </a:ext>
              </a:extLst>
            </p:cNvPr>
            <p:cNvSpPr txBox="1"/>
            <p:nvPr/>
          </p:nvSpPr>
          <p:spPr>
            <a:xfrm>
              <a:off x="4841384" y="3363030"/>
              <a:ext cx="797416" cy="585720"/>
            </a:xfrm>
            <a:prstGeom prst="rect">
              <a:avLst/>
            </a:prstGeom>
            <a:solidFill>
              <a:schemeClr val="accent3"/>
            </a:solidFill>
          </p:spPr>
          <p:txBody>
            <a:bodyPr wrap="square" lIns="0" tIns="72000" rIns="0" bIns="72000" rtlCol="0" anchor="ctr" anchorCtr="0">
              <a:noAutofit/>
            </a:bodyPr>
            <a:lstStyle/>
            <a:p>
              <a:pPr algn="ctr"/>
              <a:endParaRPr lang="en-US" sz="800">
                <a:solidFill>
                  <a:srgbClr val="060645"/>
                </a:solidFill>
                <a:latin typeface="Poppins" panose="00000500000000000000" pitchFamily="2" charset="0"/>
              </a:endParaRPr>
            </a:p>
          </p:txBody>
        </p:sp>
        <p:sp>
          <p:nvSpPr>
            <p:cNvPr id="31" name="TextBox 30">
              <a:extLst>
                <a:ext uri="{FF2B5EF4-FFF2-40B4-BE49-F238E27FC236}">
                  <a16:creationId xmlns:a16="http://schemas.microsoft.com/office/drawing/2014/main" id="{D7826009-956D-83F7-5569-60CB1D522FAF}"/>
                </a:ext>
                <a:ext uri="{C183D7F6-B498-43B3-948B-1728B52AA6E4}">
                  <adec:decorative xmlns:adec="http://schemas.microsoft.com/office/drawing/2017/decorative" val="1"/>
                </a:ext>
              </a:extLst>
            </p:cNvPr>
            <p:cNvSpPr txBox="1"/>
            <p:nvPr/>
          </p:nvSpPr>
          <p:spPr>
            <a:xfrm>
              <a:off x="3087290" y="4024380"/>
              <a:ext cx="797416" cy="585720"/>
            </a:xfrm>
            <a:prstGeom prst="rect">
              <a:avLst/>
            </a:prstGeom>
            <a:solidFill>
              <a:schemeClr val="accent4"/>
            </a:solidFill>
          </p:spPr>
          <p:txBody>
            <a:bodyPr wrap="square" lIns="0" tIns="72000" rIns="0" bIns="72000" rtlCol="0" anchor="ctr" anchorCtr="0">
              <a:noAutofit/>
            </a:bodyPr>
            <a:lstStyle/>
            <a:p>
              <a:pPr algn="ctr"/>
              <a:endParaRPr lang="en-US" sz="800">
                <a:solidFill>
                  <a:srgbClr val="060645"/>
                </a:solidFill>
                <a:latin typeface="Poppins" panose="00000500000000000000" pitchFamily="2" charset="0"/>
              </a:endParaRPr>
            </a:p>
          </p:txBody>
        </p:sp>
        <p:sp>
          <p:nvSpPr>
            <p:cNvPr id="32" name="TextBox 31">
              <a:extLst>
                <a:ext uri="{FF2B5EF4-FFF2-40B4-BE49-F238E27FC236}">
                  <a16:creationId xmlns:a16="http://schemas.microsoft.com/office/drawing/2014/main" id="{81124319-01A0-3A20-836D-F0BEACC35056}"/>
                </a:ext>
                <a:ext uri="{C183D7F6-B498-43B3-948B-1728B52AA6E4}">
                  <adec:decorative xmlns:adec="http://schemas.microsoft.com/office/drawing/2017/decorative" val="1"/>
                </a:ext>
              </a:extLst>
            </p:cNvPr>
            <p:cNvSpPr txBox="1"/>
            <p:nvPr/>
          </p:nvSpPr>
          <p:spPr>
            <a:xfrm>
              <a:off x="3964337" y="4024380"/>
              <a:ext cx="797416" cy="585720"/>
            </a:xfrm>
            <a:prstGeom prst="rect">
              <a:avLst/>
            </a:prstGeom>
            <a:solidFill>
              <a:schemeClr val="accent5"/>
            </a:solidFill>
          </p:spPr>
          <p:txBody>
            <a:bodyPr wrap="square" lIns="0" tIns="72000" rIns="0" bIns="72000" rtlCol="0" anchor="ctr" anchorCtr="0">
              <a:noAutofit/>
            </a:bodyPr>
            <a:lstStyle/>
            <a:p>
              <a:pPr algn="ctr"/>
              <a:endParaRPr lang="en-US" sz="800">
                <a:solidFill>
                  <a:srgbClr val="060645"/>
                </a:solidFill>
                <a:latin typeface="Poppins" panose="00000500000000000000" pitchFamily="2" charset="0"/>
              </a:endParaRPr>
            </a:p>
          </p:txBody>
        </p:sp>
        <p:sp>
          <p:nvSpPr>
            <p:cNvPr id="33" name="TextBox 32">
              <a:extLst>
                <a:ext uri="{FF2B5EF4-FFF2-40B4-BE49-F238E27FC236}">
                  <a16:creationId xmlns:a16="http://schemas.microsoft.com/office/drawing/2014/main" id="{8F31ED27-300F-C896-B30B-D55913A56607}"/>
                </a:ext>
                <a:ext uri="{C183D7F6-B498-43B3-948B-1728B52AA6E4}">
                  <adec:decorative xmlns:adec="http://schemas.microsoft.com/office/drawing/2017/decorative" val="1"/>
                </a:ext>
              </a:extLst>
            </p:cNvPr>
            <p:cNvSpPr txBox="1"/>
            <p:nvPr/>
          </p:nvSpPr>
          <p:spPr>
            <a:xfrm>
              <a:off x="4841384" y="4024380"/>
              <a:ext cx="797416" cy="585720"/>
            </a:xfrm>
            <a:prstGeom prst="rect">
              <a:avLst/>
            </a:prstGeom>
            <a:solidFill>
              <a:schemeClr val="accent6"/>
            </a:solidFill>
          </p:spPr>
          <p:txBody>
            <a:bodyPr wrap="square" lIns="0" tIns="72000" rIns="0" bIns="72000" rtlCol="0" anchor="ctr" anchorCtr="0">
              <a:noAutofit/>
            </a:bodyPr>
            <a:lstStyle/>
            <a:p>
              <a:pPr algn="ctr"/>
              <a:endParaRPr lang="en-US" sz="800">
                <a:solidFill>
                  <a:srgbClr val="060645"/>
                </a:solidFill>
                <a:latin typeface="Poppins" panose="00000500000000000000" pitchFamily="2" charset="0"/>
              </a:endParaRPr>
            </a:p>
          </p:txBody>
        </p:sp>
      </p:grpSp>
    </p:spTree>
    <p:extLst>
      <p:ext uri="{BB962C8B-B14F-4D97-AF65-F5344CB8AC3E}">
        <p14:creationId xmlns:p14="http://schemas.microsoft.com/office/powerpoint/2010/main" val="1480842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E4D9-6A93-961E-F9E0-1A33BC0139F2}"/>
              </a:ext>
            </a:extLst>
          </p:cNvPr>
          <p:cNvSpPr txBox="1">
            <a:spLocks noGrp="1"/>
          </p:cNvSpPr>
          <p:nvPr>
            <p:ph type="title" idx="4294967295"/>
          </p:nvPr>
        </p:nvSpPr>
        <p:spPr>
          <a:xfrm>
            <a:off x="0" y="-425450"/>
            <a:ext cx="10515600" cy="346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25</a:t>
            </a:r>
          </a:p>
        </p:txBody>
      </p:sp>
      <p:sp>
        <p:nvSpPr>
          <p:cNvPr id="6" name="Text Placeholder 5">
            <a:extLst>
              <a:ext uri="{FF2B5EF4-FFF2-40B4-BE49-F238E27FC236}">
                <a16:creationId xmlns:a16="http://schemas.microsoft.com/office/drawing/2014/main" id="{6BFD7767-95B1-4B5F-AC26-15C70B0E5B86}"/>
              </a:ext>
            </a:extLst>
          </p:cNvPr>
          <p:cNvSpPr>
            <a:spLocks noGrp="1"/>
          </p:cNvSpPr>
          <p:nvPr>
            <p:ph type="body" sz="quarter" idx="21"/>
          </p:nvPr>
        </p:nvSpPr>
        <p:spPr/>
        <p:txBody>
          <a:bodyPr/>
          <a:lstStyle/>
          <a:p>
            <a:endParaRPr lang="en-GB"/>
          </a:p>
        </p:txBody>
      </p:sp>
      <p:sp>
        <p:nvSpPr>
          <p:cNvPr id="7" name="Text Placeholder 6">
            <a:extLst>
              <a:ext uri="{FF2B5EF4-FFF2-40B4-BE49-F238E27FC236}">
                <a16:creationId xmlns:a16="http://schemas.microsoft.com/office/drawing/2014/main" id="{EAD7B596-0D45-2854-73EA-6F0C6D2CC324}"/>
              </a:ext>
            </a:extLst>
          </p:cNvPr>
          <p:cNvSpPr>
            <a:spLocks noGrp="1"/>
          </p:cNvSpPr>
          <p:nvPr>
            <p:ph type="body" sz="quarter" idx="22"/>
          </p:nvPr>
        </p:nvSpPr>
        <p:spPr/>
        <p:txBody>
          <a:bodyPr/>
          <a:lstStyle/>
          <a:p>
            <a:endParaRPr lang="en-GB"/>
          </a:p>
        </p:txBody>
      </p:sp>
      <p:sp>
        <p:nvSpPr>
          <p:cNvPr id="3" name="Text Placeholder 2">
            <a:extLst>
              <a:ext uri="{FF2B5EF4-FFF2-40B4-BE49-F238E27FC236}">
                <a16:creationId xmlns:a16="http://schemas.microsoft.com/office/drawing/2014/main" id="{377ABDB6-B6AB-C816-FF9E-AC23CB11E782}"/>
              </a:ext>
            </a:extLst>
          </p:cNvPr>
          <p:cNvSpPr>
            <a:spLocks noGrp="1"/>
          </p:cNvSpPr>
          <p:nvPr>
            <p:ph type="body" sz="quarter" idx="12"/>
          </p:nvPr>
        </p:nvSpPr>
        <p:spPr/>
        <p:txBody>
          <a:bodyPr/>
          <a:lstStyle/>
          <a:p>
            <a:endParaRPr lang="en-GB"/>
          </a:p>
        </p:txBody>
      </p:sp>
      <p:sp>
        <p:nvSpPr>
          <p:cNvPr id="4" name="Text Placeholder 3">
            <a:extLst>
              <a:ext uri="{FF2B5EF4-FFF2-40B4-BE49-F238E27FC236}">
                <a16:creationId xmlns:a16="http://schemas.microsoft.com/office/drawing/2014/main" id="{FEC3A84B-C3EA-A402-5B46-BD8B43D351E4}"/>
              </a:ext>
            </a:extLst>
          </p:cNvPr>
          <p:cNvSpPr>
            <a:spLocks noGrp="1"/>
          </p:cNvSpPr>
          <p:nvPr>
            <p:ph type="body" sz="quarter" idx="14"/>
          </p:nvPr>
        </p:nvSpPr>
        <p:spPr/>
        <p:txBody>
          <a:bodyPr/>
          <a:lstStyle/>
          <a:p>
            <a:endParaRPr lang="en-GB"/>
          </a:p>
        </p:txBody>
      </p:sp>
      <p:sp>
        <p:nvSpPr>
          <p:cNvPr id="5" name="Text Placeholder 4">
            <a:extLst>
              <a:ext uri="{FF2B5EF4-FFF2-40B4-BE49-F238E27FC236}">
                <a16:creationId xmlns:a16="http://schemas.microsoft.com/office/drawing/2014/main" id="{22E08F8F-1688-D22A-9E61-2A4F8A7C14CD}"/>
              </a:ext>
            </a:extLst>
          </p:cNvPr>
          <p:cNvSpPr>
            <a:spLocks noGrp="1"/>
          </p:cNvSpPr>
          <p:nvPr>
            <p:ph type="body" sz="quarter" idx="15"/>
          </p:nvPr>
        </p:nvSpPr>
        <p:spPr/>
        <p:txBody>
          <a:bodyPr/>
          <a:lstStyle/>
          <a:p>
            <a:endParaRPr lang="en-GB"/>
          </a:p>
        </p:txBody>
      </p:sp>
      <p:graphicFrame>
        <p:nvGraphicFramePr>
          <p:cNvPr id="8" name="Chart 7" descr="Chart Example">
            <a:extLst>
              <a:ext uri="{FF2B5EF4-FFF2-40B4-BE49-F238E27FC236}">
                <a16:creationId xmlns:a16="http://schemas.microsoft.com/office/drawing/2014/main" id="{CDFAE6D1-8496-8565-0274-9D77985D7B2A}"/>
              </a:ext>
            </a:extLst>
          </p:cNvPr>
          <p:cNvGraphicFramePr/>
          <p:nvPr>
            <p:extLst>
              <p:ext uri="{D42A27DB-BD31-4B8C-83A1-F6EECF244321}">
                <p14:modId xmlns:p14="http://schemas.microsoft.com/office/powerpoint/2010/main" val="2821577856"/>
              </p:ext>
            </p:extLst>
          </p:nvPr>
        </p:nvGraphicFramePr>
        <p:xfrm>
          <a:off x="6238876" y="890068"/>
          <a:ext cx="5747658" cy="49005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7486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FC5DD4-B072-0996-221E-492DF526A0FA}"/>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26</a:t>
            </a:r>
          </a:p>
        </p:txBody>
      </p:sp>
      <p:sp>
        <p:nvSpPr>
          <p:cNvPr id="11" name="Text Placeholder 10">
            <a:extLst>
              <a:ext uri="{FF2B5EF4-FFF2-40B4-BE49-F238E27FC236}">
                <a16:creationId xmlns:a16="http://schemas.microsoft.com/office/drawing/2014/main" id="{986B63EE-760F-7354-40D1-EC99236B7597}"/>
              </a:ext>
            </a:extLst>
          </p:cNvPr>
          <p:cNvSpPr>
            <a:spLocks noGrp="1"/>
          </p:cNvSpPr>
          <p:nvPr>
            <p:ph type="body" sz="quarter" idx="21"/>
          </p:nvPr>
        </p:nvSpPr>
        <p:spPr/>
        <p:txBody>
          <a:bodyPr/>
          <a:lstStyle/>
          <a:p>
            <a:endParaRPr lang="en-GB"/>
          </a:p>
        </p:txBody>
      </p:sp>
      <p:sp>
        <p:nvSpPr>
          <p:cNvPr id="12" name="Text Placeholder 11">
            <a:extLst>
              <a:ext uri="{FF2B5EF4-FFF2-40B4-BE49-F238E27FC236}">
                <a16:creationId xmlns:a16="http://schemas.microsoft.com/office/drawing/2014/main" id="{55662B98-3131-E199-CA60-1F3BBBD67D9E}"/>
              </a:ext>
            </a:extLst>
          </p:cNvPr>
          <p:cNvSpPr>
            <a:spLocks noGrp="1"/>
          </p:cNvSpPr>
          <p:nvPr>
            <p:ph type="body" sz="quarter" idx="22"/>
          </p:nvPr>
        </p:nvSpPr>
        <p:spPr/>
        <p:txBody>
          <a:bodyPr/>
          <a:lstStyle/>
          <a:p>
            <a:endParaRPr lang="en-GB"/>
          </a:p>
        </p:txBody>
      </p:sp>
      <p:sp>
        <p:nvSpPr>
          <p:cNvPr id="3" name="Text Placeholder 2">
            <a:extLst>
              <a:ext uri="{FF2B5EF4-FFF2-40B4-BE49-F238E27FC236}">
                <a16:creationId xmlns:a16="http://schemas.microsoft.com/office/drawing/2014/main" id="{84A7A03F-EEF7-5F64-3426-4E59886D6745}"/>
              </a:ext>
            </a:extLst>
          </p:cNvPr>
          <p:cNvSpPr>
            <a:spLocks noGrp="1"/>
          </p:cNvSpPr>
          <p:nvPr>
            <p:ph type="body" sz="quarter" idx="12"/>
          </p:nvPr>
        </p:nvSpPr>
        <p:spPr/>
        <p:txBody>
          <a:bodyPr/>
          <a:lstStyle/>
          <a:p>
            <a:endParaRPr lang="en-GB"/>
          </a:p>
        </p:txBody>
      </p:sp>
      <p:sp>
        <p:nvSpPr>
          <p:cNvPr id="6" name="Text Placeholder 5">
            <a:extLst>
              <a:ext uri="{FF2B5EF4-FFF2-40B4-BE49-F238E27FC236}">
                <a16:creationId xmlns:a16="http://schemas.microsoft.com/office/drawing/2014/main" id="{842F5C38-56C3-8E7D-2270-57505710C4EC}"/>
              </a:ext>
            </a:extLst>
          </p:cNvPr>
          <p:cNvSpPr>
            <a:spLocks noGrp="1"/>
          </p:cNvSpPr>
          <p:nvPr>
            <p:ph type="body" sz="quarter" idx="14"/>
          </p:nvPr>
        </p:nvSpPr>
        <p:spPr/>
        <p:txBody>
          <a:bodyPr/>
          <a:lstStyle/>
          <a:p>
            <a:endParaRPr lang="en-GB"/>
          </a:p>
        </p:txBody>
      </p:sp>
      <p:sp>
        <p:nvSpPr>
          <p:cNvPr id="2" name="Content Placeholder 1">
            <a:extLst>
              <a:ext uri="{FF2B5EF4-FFF2-40B4-BE49-F238E27FC236}">
                <a16:creationId xmlns:a16="http://schemas.microsoft.com/office/drawing/2014/main" id="{01A2720A-0948-9F20-3F4F-83525C6A1A03}"/>
              </a:ext>
            </a:extLst>
          </p:cNvPr>
          <p:cNvSpPr>
            <a:spLocks noGrp="1"/>
          </p:cNvSpPr>
          <p:nvPr>
            <p:ph sz="half" idx="2"/>
          </p:nvPr>
        </p:nvSpPr>
        <p:spPr/>
        <p:txBody>
          <a:bodyPr/>
          <a:lstStyle/>
          <a:p>
            <a:endParaRPr lang="en-GB"/>
          </a:p>
        </p:txBody>
      </p:sp>
      <p:sp>
        <p:nvSpPr>
          <p:cNvPr id="8" name="Text Placeholder 7">
            <a:extLst>
              <a:ext uri="{FF2B5EF4-FFF2-40B4-BE49-F238E27FC236}">
                <a16:creationId xmlns:a16="http://schemas.microsoft.com/office/drawing/2014/main" id="{4F45E13B-F370-F930-C71A-5A34B919E7E2}"/>
              </a:ext>
            </a:extLst>
          </p:cNvPr>
          <p:cNvSpPr>
            <a:spLocks noGrp="1"/>
          </p:cNvSpPr>
          <p:nvPr>
            <p:ph type="body" sz="quarter" idx="19"/>
          </p:nvPr>
        </p:nvSpPr>
        <p:spPr/>
        <p:txBody>
          <a:bodyPr/>
          <a:lstStyle/>
          <a:p>
            <a:endParaRPr lang="en-GB"/>
          </a:p>
        </p:txBody>
      </p:sp>
      <p:sp>
        <p:nvSpPr>
          <p:cNvPr id="9" name="Text Placeholder 8">
            <a:extLst>
              <a:ext uri="{FF2B5EF4-FFF2-40B4-BE49-F238E27FC236}">
                <a16:creationId xmlns:a16="http://schemas.microsoft.com/office/drawing/2014/main" id="{B8215DBA-7DD2-E71F-5C80-7500A44A7403}"/>
              </a:ext>
            </a:extLst>
          </p:cNvPr>
          <p:cNvSpPr>
            <a:spLocks noGrp="1"/>
          </p:cNvSpPr>
          <p:nvPr>
            <p:ph type="body" sz="quarter" idx="20"/>
          </p:nvPr>
        </p:nvSpPr>
        <p:spPr/>
        <p:txBody>
          <a:bodyPr/>
          <a:lstStyle/>
          <a:p>
            <a:endParaRPr lang="en-GB"/>
          </a:p>
        </p:txBody>
      </p:sp>
      <p:sp>
        <p:nvSpPr>
          <p:cNvPr id="7" name="Content Placeholder 6">
            <a:extLst>
              <a:ext uri="{FF2B5EF4-FFF2-40B4-BE49-F238E27FC236}">
                <a16:creationId xmlns:a16="http://schemas.microsoft.com/office/drawing/2014/main" id="{40C9A285-7699-E132-CFC7-B1112E4FA982}"/>
              </a:ext>
            </a:extLst>
          </p:cNvPr>
          <p:cNvSpPr>
            <a:spLocks noGrp="1"/>
          </p:cNvSpPr>
          <p:nvPr>
            <p:ph sz="half" idx="18"/>
          </p:nvPr>
        </p:nvSpPr>
        <p:spPr/>
        <p:txBody>
          <a:bodyPr/>
          <a:lstStyle/>
          <a:p>
            <a:endParaRPr lang="en-GB"/>
          </a:p>
        </p:txBody>
      </p:sp>
    </p:spTree>
    <p:extLst>
      <p:ext uri="{BB962C8B-B14F-4D97-AF65-F5344CB8AC3E}">
        <p14:creationId xmlns:p14="http://schemas.microsoft.com/office/powerpoint/2010/main" val="244965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FE030B-C319-AB9E-4023-8565497FC919}"/>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27</a:t>
            </a:r>
          </a:p>
        </p:txBody>
      </p:sp>
      <p:sp>
        <p:nvSpPr>
          <p:cNvPr id="30" name="Text Placeholder 10">
            <a:extLst>
              <a:ext uri="{FF2B5EF4-FFF2-40B4-BE49-F238E27FC236}">
                <a16:creationId xmlns:a16="http://schemas.microsoft.com/office/drawing/2014/main" id="{CC71A927-0425-216B-091E-DBE0E9A81BB1}"/>
              </a:ext>
            </a:extLst>
          </p:cNvPr>
          <p:cNvSpPr>
            <a:spLocks noGrp="1"/>
          </p:cNvSpPr>
          <p:nvPr>
            <p:ph type="body" sz="quarter" idx="21"/>
          </p:nvPr>
        </p:nvSpPr>
        <p:spPr>
          <a:xfrm>
            <a:off x="413915" y="404664"/>
            <a:ext cx="10797426" cy="497161"/>
          </a:xfrm>
        </p:spPr>
        <p:txBody>
          <a:bodyPr/>
          <a:lstStyle/>
          <a:p>
            <a:endParaRPr lang="en-GB"/>
          </a:p>
        </p:txBody>
      </p:sp>
      <p:sp>
        <p:nvSpPr>
          <p:cNvPr id="31" name="Text Placeholder 11">
            <a:extLst>
              <a:ext uri="{FF2B5EF4-FFF2-40B4-BE49-F238E27FC236}">
                <a16:creationId xmlns:a16="http://schemas.microsoft.com/office/drawing/2014/main" id="{AC18ACC1-9F63-243B-CC2B-E08A7C7C939A}"/>
              </a:ext>
            </a:extLst>
          </p:cNvPr>
          <p:cNvSpPr>
            <a:spLocks noGrp="1"/>
          </p:cNvSpPr>
          <p:nvPr>
            <p:ph type="body" sz="quarter" idx="22"/>
          </p:nvPr>
        </p:nvSpPr>
        <p:spPr>
          <a:xfrm>
            <a:off x="413915" y="912168"/>
            <a:ext cx="10797426" cy="289311"/>
          </a:xfrm>
        </p:spPr>
        <p:txBody>
          <a:bodyPr/>
          <a:lstStyle/>
          <a:p>
            <a:endParaRPr lang="en-GB"/>
          </a:p>
        </p:txBody>
      </p:sp>
      <p:sp>
        <p:nvSpPr>
          <p:cNvPr id="18" name="Text Placeholder 2">
            <a:extLst>
              <a:ext uri="{FF2B5EF4-FFF2-40B4-BE49-F238E27FC236}">
                <a16:creationId xmlns:a16="http://schemas.microsoft.com/office/drawing/2014/main" id="{04B24ADA-4B97-6F58-4AB1-E448F28453D4}"/>
              </a:ext>
            </a:extLst>
          </p:cNvPr>
          <p:cNvSpPr>
            <a:spLocks noGrp="1"/>
          </p:cNvSpPr>
          <p:nvPr>
            <p:ph type="body" sz="quarter" idx="12"/>
          </p:nvPr>
        </p:nvSpPr>
        <p:spPr>
          <a:xfrm>
            <a:off x="1001105" y="1676669"/>
            <a:ext cx="4128571" cy="276120"/>
          </a:xfrm>
        </p:spPr>
        <p:txBody>
          <a:bodyPr/>
          <a:lstStyle/>
          <a:p>
            <a:endParaRPr lang="en-GB"/>
          </a:p>
        </p:txBody>
      </p:sp>
      <p:sp>
        <p:nvSpPr>
          <p:cNvPr id="19" name="Text Placeholder 5">
            <a:extLst>
              <a:ext uri="{FF2B5EF4-FFF2-40B4-BE49-F238E27FC236}">
                <a16:creationId xmlns:a16="http://schemas.microsoft.com/office/drawing/2014/main" id="{7BCA89BC-201C-C2F8-3FC0-82D7FEDE2223}"/>
              </a:ext>
            </a:extLst>
          </p:cNvPr>
          <p:cNvSpPr>
            <a:spLocks noGrp="1"/>
          </p:cNvSpPr>
          <p:nvPr>
            <p:ph type="body" sz="quarter" idx="14"/>
          </p:nvPr>
        </p:nvSpPr>
        <p:spPr>
          <a:xfrm>
            <a:off x="1001105" y="2093471"/>
            <a:ext cx="4922617" cy="474148"/>
          </a:xfrm>
        </p:spPr>
        <p:txBody>
          <a:bodyPr/>
          <a:lstStyle/>
          <a:p>
            <a:endParaRPr lang="en-GB"/>
          </a:p>
        </p:txBody>
      </p:sp>
      <p:sp>
        <p:nvSpPr>
          <p:cNvPr id="20" name="Content Placeholder 1">
            <a:extLst>
              <a:ext uri="{FF2B5EF4-FFF2-40B4-BE49-F238E27FC236}">
                <a16:creationId xmlns:a16="http://schemas.microsoft.com/office/drawing/2014/main" id="{F5EA487B-C342-BC1A-B0AD-2227A9DD51B9}"/>
              </a:ext>
            </a:extLst>
          </p:cNvPr>
          <p:cNvSpPr>
            <a:spLocks noGrp="1"/>
          </p:cNvSpPr>
          <p:nvPr>
            <p:ph sz="half" idx="2"/>
          </p:nvPr>
        </p:nvSpPr>
        <p:spPr>
          <a:xfrm>
            <a:off x="1001105" y="2642305"/>
            <a:ext cx="4922617" cy="3072695"/>
          </a:xfrm>
        </p:spPr>
        <p:txBody>
          <a:bodyPr/>
          <a:lstStyle/>
          <a:p>
            <a:endParaRPr lang="en-GB"/>
          </a:p>
        </p:txBody>
      </p:sp>
      <p:sp>
        <p:nvSpPr>
          <p:cNvPr id="21" name="Text Placeholder 7">
            <a:extLst>
              <a:ext uri="{FF2B5EF4-FFF2-40B4-BE49-F238E27FC236}">
                <a16:creationId xmlns:a16="http://schemas.microsoft.com/office/drawing/2014/main" id="{E753DB50-0833-08D1-E6F3-324B66CA2E3F}"/>
              </a:ext>
            </a:extLst>
          </p:cNvPr>
          <p:cNvSpPr>
            <a:spLocks noGrp="1"/>
          </p:cNvSpPr>
          <p:nvPr>
            <p:ph type="body" sz="quarter" idx="19"/>
          </p:nvPr>
        </p:nvSpPr>
        <p:spPr>
          <a:xfrm>
            <a:off x="6288724" y="1676669"/>
            <a:ext cx="4128571" cy="276120"/>
          </a:xfrm>
        </p:spPr>
        <p:txBody>
          <a:bodyPr/>
          <a:lstStyle/>
          <a:p>
            <a:endParaRPr lang="en-GB"/>
          </a:p>
        </p:txBody>
      </p:sp>
      <p:sp>
        <p:nvSpPr>
          <p:cNvPr id="22" name="Text Placeholder 8">
            <a:extLst>
              <a:ext uri="{FF2B5EF4-FFF2-40B4-BE49-F238E27FC236}">
                <a16:creationId xmlns:a16="http://schemas.microsoft.com/office/drawing/2014/main" id="{7F194C61-1083-77D5-A76D-59662E027D47}"/>
              </a:ext>
            </a:extLst>
          </p:cNvPr>
          <p:cNvSpPr>
            <a:spLocks noGrp="1"/>
          </p:cNvSpPr>
          <p:nvPr>
            <p:ph type="body" sz="quarter" idx="20"/>
          </p:nvPr>
        </p:nvSpPr>
        <p:spPr>
          <a:xfrm>
            <a:off x="6288724" y="2093471"/>
            <a:ext cx="4922617" cy="474148"/>
          </a:xfrm>
        </p:spPr>
        <p:txBody>
          <a:bodyPr/>
          <a:lstStyle/>
          <a:p>
            <a:endParaRPr lang="en-GB"/>
          </a:p>
        </p:txBody>
      </p:sp>
      <p:sp>
        <p:nvSpPr>
          <p:cNvPr id="23" name="Content Placeholder 6">
            <a:extLst>
              <a:ext uri="{FF2B5EF4-FFF2-40B4-BE49-F238E27FC236}">
                <a16:creationId xmlns:a16="http://schemas.microsoft.com/office/drawing/2014/main" id="{FBB018F8-29EB-F1AD-57E1-786290AD2443}"/>
              </a:ext>
            </a:extLst>
          </p:cNvPr>
          <p:cNvSpPr>
            <a:spLocks noGrp="1"/>
          </p:cNvSpPr>
          <p:nvPr>
            <p:ph sz="half" idx="18"/>
          </p:nvPr>
        </p:nvSpPr>
        <p:spPr>
          <a:xfrm>
            <a:off x="6288724" y="2642305"/>
            <a:ext cx="4922617" cy="3072695"/>
          </a:xfrm>
        </p:spPr>
        <p:txBody>
          <a:bodyPr/>
          <a:lstStyle/>
          <a:p>
            <a:endParaRPr lang="en-GB"/>
          </a:p>
        </p:txBody>
      </p:sp>
    </p:spTree>
    <p:extLst>
      <p:ext uri="{BB962C8B-B14F-4D97-AF65-F5344CB8AC3E}">
        <p14:creationId xmlns:p14="http://schemas.microsoft.com/office/powerpoint/2010/main" val="999697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B1A37D-3AA6-F805-6DC3-CC8B92C88303}"/>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28</a:t>
            </a:r>
          </a:p>
        </p:txBody>
      </p:sp>
      <p:sp>
        <p:nvSpPr>
          <p:cNvPr id="18" name="Text Placeholder 10">
            <a:extLst>
              <a:ext uri="{FF2B5EF4-FFF2-40B4-BE49-F238E27FC236}">
                <a16:creationId xmlns:a16="http://schemas.microsoft.com/office/drawing/2014/main" id="{7FC5105B-C53F-3740-7D33-386DE24C0ED2}"/>
              </a:ext>
            </a:extLst>
          </p:cNvPr>
          <p:cNvSpPr>
            <a:spLocks noGrp="1"/>
          </p:cNvSpPr>
          <p:nvPr>
            <p:ph type="body" sz="quarter" idx="21"/>
          </p:nvPr>
        </p:nvSpPr>
        <p:spPr>
          <a:xfrm>
            <a:off x="413915" y="404664"/>
            <a:ext cx="10797426" cy="497161"/>
          </a:xfrm>
        </p:spPr>
        <p:txBody>
          <a:bodyPr/>
          <a:lstStyle/>
          <a:p>
            <a:endParaRPr lang="en-GB"/>
          </a:p>
        </p:txBody>
      </p:sp>
      <p:sp>
        <p:nvSpPr>
          <p:cNvPr id="19" name="Text Placeholder 11">
            <a:extLst>
              <a:ext uri="{FF2B5EF4-FFF2-40B4-BE49-F238E27FC236}">
                <a16:creationId xmlns:a16="http://schemas.microsoft.com/office/drawing/2014/main" id="{F3D14C78-AF9D-91EB-BB8B-498C981E5059}"/>
              </a:ext>
            </a:extLst>
          </p:cNvPr>
          <p:cNvSpPr>
            <a:spLocks noGrp="1"/>
          </p:cNvSpPr>
          <p:nvPr>
            <p:ph type="body" sz="quarter" idx="22"/>
          </p:nvPr>
        </p:nvSpPr>
        <p:spPr>
          <a:xfrm>
            <a:off x="413915" y="912168"/>
            <a:ext cx="10797426" cy="289311"/>
          </a:xfrm>
        </p:spPr>
        <p:txBody>
          <a:bodyPr/>
          <a:lstStyle/>
          <a:p>
            <a:endParaRPr lang="en-GB"/>
          </a:p>
        </p:txBody>
      </p:sp>
      <p:sp>
        <p:nvSpPr>
          <p:cNvPr id="5" name="Text Placeholder 2">
            <a:extLst>
              <a:ext uri="{FF2B5EF4-FFF2-40B4-BE49-F238E27FC236}">
                <a16:creationId xmlns:a16="http://schemas.microsoft.com/office/drawing/2014/main" id="{059F89FB-C6C8-BB8D-C190-0614B33C878C}"/>
              </a:ext>
            </a:extLst>
          </p:cNvPr>
          <p:cNvSpPr>
            <a:spLocks noGrp="1"/>
          </p:cNvSpPr>
          <p:nvPr>
            <p:ph type="body" sz="quarter" idx="12"/>
          </p:nvPr>
        </p:nvSpPr>
        <p:spPr>
          <a:xfrm>
            <a:off x="1001105" y="1676669"/>
            <a:ext cx="4128571" cy="276120"/>
          </a:xfrm>
        </p:spPr>
        <p:txBody>
          <a:bodyPr/>
          <a:lstStyle/>
          <a:p>
            <a:endParaRPr lang="en-GB"/>
          </a:p>
        </p:txBody>
      </p:sp>
      <p:sp>
        <p:nvSpPr>
          <p:cNvPr id="12" name="Text Placeholder 5">
            <a:extLst>
              <a:ext uri="{FF2B5EF4-FFF2-40B4-BE49-F238E27FC236}">
                <a16:creationId xmlns:a16="http://schemas.microsoft.com/office/drawing/2014/main" id="{F60CA977-FD1B-A4D9-DA10-8EAC99DC6AB1}"/>
              </a:ext>
            </a:extLst>
          </p:cNvPr>
          <p:cNvSpPr>
            <a:spLocks noGrp="1"/>
          </p:cNvSpPr>
          <p:nvPr>
            <p:ph type="body" sz="quarter" idx="14"/>
          </p:nvPr>
        </p:nvSpPr>
        <p:spPr>
          <a:xfrm>
            <a:off x="1001105" y="2093471"/>
            <a:ext cx="4922617" cy="474148"/>
          </a:xfrm>
        </p:spPr>
        <p:txBody>
          <a:bodyPr/>
          <a:lstStyle/>
          <a:p>
            <a:endParaRPr lang="en-GB"/>
          </a:p>
        </p:txBody>
      </p:sp>
      <p:sp>
        <p:nvSpPr>
          <p:cNvPr id="13" name="Content Placeholder 1">
            <a:extLst>
              <a:ext uri="{FF2B5EF4-FFF2-40B4-BE49-F238E27FC236}">
                <a16:creationId xmlns:a16="http://schemas.microsoft.com/office/drawing/2014/main" id="{9FF81229-8531-0010-2E12-C8B0A3CAA5D6}"/>
              </a:ext>
            </a:extLst>
          </p:cNvPr>
          <p:cNvSpPr>
            <a:spLocks noGrp="1"/>
          </p:cNvSpPr>
          <p:nvPr>
            <p:ph sz="half" idx="2"/>
          </p:nvPr>
        </p:nvSpPr>
        <p:spPr>
          <a:xfrm>
            <a:off x="1001105" y="2642305"/>
            <a:ext cx="4922617" cy="3072695"/>
          </a:xfrm>
        </p:spPr>
        <p:txBody>
          <a:bodyPr/>
          <a:lstStyle/>
          <a:p>
            <a:endParaRPr lang="en-GB"/>
          </a:p>
        </p:txBody>
      </p:sp>
      <p:sp>
        <p:nvSpPr>
          <p:cNvPr id="15" name="Text Placeholder 7">
            <a:extLst>
              <a:ext uri="{FF2B5EF4-FFF2-40B4-BE49-F238E27FC236}">
                <a16:creationId xmlns:a16="http://schemas.microsoft.com/office/drawing/2014/main" id="{11D36F20-0536-6E01-F778-80427ED398F1}"/>
              </a:ext>
            </a:extLst>
          </p:cNvPr>
          <p:cNvSpPr>
            <a:spLocks noGrp="1"/>
          </p:cNvSpPr>
          <p:nvPr>
            <p:ph type="body" sz="quarter" idx="19"/>
          </p:nvPr>
        </p:nvSpPr>
        <p:spPr>
          <a:xfrm>
            <a:off x="6288724" y="1676669"/>
            <a:ext cx="4128571" cy="276120"/>
          </a:xfrm>
        </p:spPr>
        <p:txBody>
          <a:bodyPr/>
          <a:lstStyle/>
          <a:p>
            <a:endParaRPr lang="en-GB"/>
          </a:p>
        </p:txBody>
      </p:sp>
      <p:sp>
        <p:nvSpPr>
          <p:cNvPr id="16" name="Text Placeholder 8">
            <a:extLst>
              <a:ext uri="{FF2B5EF4-FFF2-40B4-BE49-F238E27FC236}">
                <a16:creationId xmlns:a16="http://schemas.microsoft.com/office/drawing/2014/main" id="{DEA220B7-7358-7D79-3AD3-8A697AC2A175}"/>
              </a:ext>
            </a:extLst>
          </p:cNvPr>
          <p:cNvSpPr>
            <a:spLocks noGrp="1"/>
          </p:cNvSpPr>
          <p:nvPr>
            <p:ph type="body" sz="quarter" idx="20"/>
          </p:nvPr>
        </p:nvSpPr>
        <p:spPr>
          <a:xfrm>
            <a:off x="6288724" y="2093471"/>
            <a:ext cx="4922617" cy="474148"/>
          </a:xfrm>
        </p:spPr>
        <p:txBody>
          <a:bodyPr/>
          <a:lstStyle/>
          <a:p>
            <a:endParaRPr lang="en-GB"/>
          </a:p>
        </p:txBody>
      </p:sp>
      <p:sp>
        <p:nvSpPr>
          <p:cNvPr id="17" name="Content Placeholder 6">
            <a:extLst>
              <a:ext uri="{FF2B5EF4-FFF2-40B4-BE49-F238E27FC236}">
                <a16:creationId xmlns:a16="http://schemas.microsoft.com/office/drawing/2014/main" id="{4016ADBA-6DDE-76DD-4E17-7DD24EB5867E}"/>
              </a:ext>
            </a:extLst>
          </p:cNvPr>
          <p:cNvSpPr>
            <a:spLocks noGrp="1"/>
          </p:cNvSpPr>
          <p:nvPr>
            <p:ph sz="half" idx="18"/>
          </p:nvPr>
        </p:nvSpPr>
        <p:spPr>
          <a:xfrm>
            <a:off x="6288724" y="2642305"/>
            <a:ext cx="4922617" cy="3072695"/>
          </a:xfrm>
        </p:spPr>
        <p:txBody>
          <a:bodyPr/>
          <a:lstStyle/>
          <a:p>
            <a:endParaRPr lang="en-GB"/>
          </a:p>
        </p:txBody>
      </p:sp>
    </p:spTree>
    <p:extLst>
      <p:ext uri="{BB962C8B-B14F-4D97-AF65-F5344CB8AC3E}">
        <p14:creationId xmlns:p14="http://schemas.microsoft.com/office/powerpoint/2010/main" val="3833577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5999516-AEA5-A241-7F18-70332209DDE2}"/>
              </a:ext>
            </a:extLst>
          </p:cNvPr>
          <p:cNvSpPr txBox="1">
            <a:spLocks noGrp="1"/>
          </p:cNvSpPr>
          <p:nvPr>
            <p:ph type="title" idx="4294967295"/>
          </p:nvPr>
        </p:nvSpPr>
        <p:spPr>
          <a:xfrm>
            <a:off x="0" y="-425450"/>
            <a:ext cx="10515600" cy="346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29</a:t>
            </a:r>
          </a:p>
        </p:txBody>
      </p:sp>
      <p:sp>
        <p:nvSpPr>
          <p:cNvPr id="17" name="Text Placeholder 16">
            <a:extLst>
              <a:ext uri="{FF2B5EF4-FFF2-40B4-BE49-F238E27FC236}">
                <a16:creationId xmlns:a16="http://schemas.microsoft.com/office/drawing/2014/main" id="{908C42C7-6EDD-2DB6-D93C-9A918BAF88F5}"/>
              </a:ext>
            </a:extLst>
          </p:cNvPr>
          <p:cNvSpPr>
            <a:spLocks noGrp="1"/>
          </p:cNvSpPr>
          <p:nvPr>
            <p:ph type="body" sz="quarter" idx="21"/>
          </p:nvPr>
        </p:nvSpPr>
        <p:spPr/>
        <p:txBody>
          <a:bodyPr/>
          <a:lstStyle/>
          <a:p>
            <a:endParaRPr lang="en-GB"/>
          </a:p>
        </p:txBody>
      </p:sp>
      <p:sp>
        <p:nvSpPr>
          <p:cNvPr id="18" name="Text Placeholder 17">
            <a:extLst>
              <a:ext uri="{FF2B5EF4-FFF2-40B4-BE49-F238E27FC236}">
                <a16:creationId xmlns:a16="http://schemas.microsoft.com/office/drawing/2014/main" id="{70C710F3-848D-5A3A-58C8-8A5374668408}"/>
              </a:ext>
            </a:extLst>
          </p:cNvPr>
          <p:cNvSpPr>
            <a:spLocks noGrp="1"/>
          </p:cNvSpPr>
          <p:nvPr>
            <p:ph type="body" sz="quarter" idx="22"/>
          </p:nvPr>
        </p:nvSpPr>
        <p:spPr/>
        <p:txBody>
          <a:bodyPr/>
          <a:lstStyle/>
          <a:p>
            <a:endParaRPr lang="en-GB"/>
          </a:p>
        </p:txBody>
      </p:sp>
      <p:sp>
        <p:nvSpPr>
          <p:cNvPr id="12" name="Text Placeholder 11">
            <a:extLst>
              <a:ext uri="{FF2B5EF4-FFF2-40B4-BE49-F238E27FC236}">
                <a16:creationId xmlns:a16="http://schemas.microsoft.com/office/drawing/2014/main" id="{8CC1D94C-5CF8-3998-6D95-BBBCFB44F546}"/>
              </a:ext>
            </a:extLst>
          </p:cNvPr>
          <p:cNvSpPr>
            <a:spLocks noGrp="1"/>
          </p:cNvSpPr>
          <p:nvPr>
            <p:ph type="body" sz="quarter" idx="12"/>
          </p:nvPr>
        </p:nvSpPr>
        <p:spPr/>
        <p:txBody>
          <a:bodyPr/>
          <a:lstStyle/>
          <a:p>
            <a:endParaRPr lang="en-GB"/>
          </a:p>
        </p:txBody>
      </p:sp>
      <p:sp>
        <p:nvSpPr>
          <p:cNvPr id="13" name="Text Placeholder 12">
            <a:extLst>
              <a:ext uri="{FF2B5EF4-FFF2-40B4-BE49-F238E27FC236}">
                <a16:creationId xmlns:a16="http://schemas.microsoft.com/office/drawing/2014/main" id="{18BB46A4-9D85-060E-4BD9-E26D7F70A989}"/>
              </a:ext>
            </a:extLst>
          </p:cNvPr>
          <p:cNvSpPr>
            <a:spLocks noGrp="1"/>
          </p:cNvSpPr>
          <p:nvPr>
            <p:ph type="body" sz="quarter" idx="14"/>
          </p:nvPr>
        </p:nvSpPr>
        <p:spPr/>
        <p:txBody>
          <a:bodyPr/>
          <a:lstStyle/>
          <a:p>
            <a:endParaRPr lang="en-GB"/>
          </a:p>
        </p:txBody>
      </p:sp>
      <p:sp>
        <p:nvSpPr>
          <p:cNvPr id="11" name="Content Placeholder 10">
            <a:extLst>
              <a:ext uri="{FF2B5EF4-FFF2-40B4-BE49-F238E27FC236}">
                <a16:creationId xmlns:a16="http://schemas.microsoft.com/office/drawing/2014/main" id="{BA992903-12EB-B741-8E2A-F87F4EEA98BC}"/>
              </a:ext>
            </a:extLst>
          </p:cNvPr>
          <p:cNvSpPr>
            <a:spLocks noGrp="1"/>
          </p:cNvSpPr>
          <p:nvPr>
            <p:ph sz="half" idx="2"/>
          </p:nvPr>
        </p:nvSpPr>
        <p:spPr/>
        <p:txBody>
          <a:bodyPr/>
          <a:lstStyle/>
          <a:p>
            <a:endParaRPr lang="en-GB"/>
          </a:p>
        </p:txBody>
      </p:sp>
      <p:sp>
        <p:nvSpPr>
          <p:cNvPr id="15" name="Text Placeholder 14">
            <a:extLst>
              <a:ext uri="{FF2B5EF4-FFF2-40B4-BE49-F238E27FC236}">
                <a16:creationId xmlns:a16="http://schemas.microsoft.com/office/drawing/2014/main" id="{47D41927-2622-1E4E-6A14-8A40E1D90499}"/>
              </a:ext>
            </a:extLst>
          </p:cNvPr>
          <p:cNvSpPr>
            <a:spLocks noGrp="1"/>
          </p:cNvSpPr>
          <p:nvPr>
            <p:ph type="body" sz="quarter" idx="19"/>
          </p:nvPr>
        </p:nvSpPr>
        <p:spPr/>
        <p:txBody>
          <a:bodyPr/>
          <a:lstStyle/>
          <a:p>
            <a:endParaRPr lang="en-GB"/>
          </a:p>
        </p:txBody>
      </p:sp>
      <p:sp>
        <p:nvSpPr>
          <p:cNvPr id="16" name="Text Placeholder 15">
            <a:extLst>
              <a:ext uri="{FF2B5EF4-FFF2-40B4-BE49-F238E27FC236}">
                <a16:creationId xmlns:a16="http://schemas.microsoft.com/office/drawing/2014/main" id="{4DD679B0-1961-922C-E8DB-8B24B6E9511D}"/>
              </a:ext>
            </a:extLst>
          </p:cNvPr>
          <p:cNvSpPr>
            <a:spLocks noGrp="1"/>
          </p:cNvSpPr>
          <p:nvPr>
            <p:ph type="body" sz="quarter" idx="20"/>
          </p:nvPr>
        </p:nvSpPr>
        <p:spPr/>
        <p:txBody>
          <a:bodyPr/>
          <a:lstStyle/>
          <a:p>
            <a:endParaRPr lang="en-GB"/>
          </a:p>
        </p:txBody>
      </p:sp>
      <p:sp>
        <p:nvSpPr>
          <p:cNvPr id="14" name="Content Placeholder 13">
            <a:extLst>
              <a:ext uri="{FF2B5EF4-FFF2-40B4-BE49-F238E27FC236}">
                <a16:creationId xmlns:a16="http://schemas.microsoft.com/office/drawing/2014/main" id="{7F78BA84-4613-C363-7FB2-B9800B037BAE}"/>
              </a:ext>
            </a:extLst>
          </p:cNvPr>
          <p:cNvSpPr>
            <a:spLocks noGrp="1"/>
          </p:cNvSpPr>
          <p:nvPr>
            <p:ph sz="half" idx="18"/>
          </p:nvPr>
        </p:nvSpPr>
        <p:spPr/>
        <p:txBody>
          <a:bodyPr/>
          <a:lstStyle/>
          <a:p>
            <a:endParaRPr lang="en-GB"/>
          </a:p>
        </p:txBody>
      </p:sp>
    </p:spTree>
    <p:extLst>
      <p:ext uri="{BB962C8B-B14F-4D97-AF65-F5344CB8AC3E}">
        <p14:creationId xmlns:p14="http://schemas.microsoft.com/office/powerpoint/2010/main" val="1049612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86C0-E096-3423-EBBB-2AF0A6447631}"/>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30</a:t>
            </a:r>
          </a:p>
        </p:txBody>
      </p:sp>
      <p:sp>
        <p:nvSpPr>
          <p:cNvPr id="4" name="Text Placeholder 3">
            <a:extLst>
              <a:ext uri="{FF2B5EF4-FFF2-40B4-BE49-F238E27FC236}">
                <a16:creationId xmlns:a16="http://schemas.microsoft.com/office/drawing/2014/main" id="{DB5AF888-6AEC-BE02-D3D9-34B614D3DC04}"/>
              </a:ext>
            </a:extLst>
          </p:cNvPr>
          <p:cNvSpPr>
            <a:spLocks noGrp="1"/>
          </p:cNvSpPr>
          <p:nvPr>
            <p:ph type="body" sz="quarter" idx="10"/>
          </p:nvPr>
        </p:nvSpPr>
        <p:spPr/>
        <p:txBody>
          <a:bodyPr/>
          <a:lstStyle/>
          <a:p>
            <a:r>
              <a:rPr lang="en-GB"/>
              <a:t>Thank you</a:t>
            </a:r>
          </a:p>
        </p:txBody>
      </p:sp>
    </p:spTree>
    <p:extLst>
      <p:ext uri="{BB962C8B-B14F-4D97-AF65-F5344CB8AC3E}">
        <p14:creationId xmlns:p14="http://schemas.microsoft.com/office/powerpoint/2010/main" val="1339148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6E5B-D0A2-FD17-12DB-3E8FFA263BF3}"/>
              </a:ext>
            </a:extLst>
          </p:cNvPr>
          <p:cNvSpPr txBox="1">
            <a:spLocks noGrp="1"/>
          </p:cNvSpPr>
          <p:nvPr>
            <p:ph type="title" idx="4294967295"/>
          </p:nvPr>
        </p:nvSpPr>
        <p:spPr>
          <a:xfrm>
            <a:off x="0" y="-425903"/>
            <a:ext cx="10515600" cy="34703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1" i="0" u="none" strike="noStrike" kern="1200" cap="none" spc="0" normalizeH="0" baseline="0" noProof="0">
                <a:ln>
                  <a:noFill/>
                </a:ln>
                <a:solidFill>
                  <a:schemeClr val="tx1"/>
                </a:solidFill>
                <a:effectLst/>
                <a:uLnTx/>
                <a:uFillTx/>
                <a:latin typeface="Poppins SemiBold" panose="00000700000000000000" pitchFamily="50" charset="0"/>
                <a:ea typeface="+mj-ea"/>
                <a:cs typeface="Poppins SemiBold" panose="00000700000000000000" pitchFamily="50" charset="0"/>
              </a:rPr>
              <a:t>Slide Title 31</a:t>
            </a:r>
          </a:p>
        </p:txBody>
      </p:sp>
    </p:spTree>
    <p:extLst>
      <p:ext uri="{BB962C8B-B14F-4D97-AF65-F5344CB8AC3E}">
        <p14:creationId xmlns:p14="http://schemas.microsoft.com/office/powerpoint/2010/main" val="207372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4092378-6C2F-CEFF-7458-D5E3F62A60D9}"/>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2</a:t>
            </a:r>
          </a:p>
        </p:txBody>
      </p:sp>
      <p:sp>
        <p:nvSpPr>
          <p:cNvPr id="3" name="Text Placeholder 1">
            <a:extLst>
              <a:ext uri="{FF2B5EF4-FFF2-40B4-BE49-F238E27FC236}">
                <a16:creationId xmlns:a16="http://schemas.microsoft.com/office/drawing/2014/main" id="{B0B2E9B7-0251-C940-7C5D-428E37962D55}"/>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PowerPoint Guidance </a:t>
            </a:r>
          </a:p>
          <a:p>
            <a:pPr marL="0" indent="0">
              <a:lnSpc>
                <a:spcPct val="100000"/>
              </a:lnSpc>
              <a:spcBef>
                <a:spcPts val="600"/>
              </a:spcBef>
              <a:buNone/>
            </a:pPr>
            <a:r>
              <a:rPr lang="en-GB" b="1">
                <a:latin typeface="Poppins" panose="00000500000000000000" pitchFamily="2" charset="0"/>
              </a:rPr>
              <a:t>Hints &amp; Tips</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9" name="Rectangle 8">
            <a:extLst>
              <a:ext uri="{FF2B5EF4-FFF2-40B4-BE49-F238E27FC236}">
                <a16:creationId xmlns:a16="http://schemas.microsoft.com/office/drawing/2014/main" id="{20EDCD63-DBFA-B4E8-ED02-7602D871A960}"/>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295053BD-F30C-B1F6-65BD-2BE15B603E36}"/>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DDEE6413-35A8-6B4A-8689-479BB102FADE}"/>
              </a:ext>
            </a:extLst>
          </p:cNvPr>
          <p:cNvSpPr txBox="1">
            <a:spLocks/>
          </p:cNvSpPr>
          <p:nvPr/>
        </p:nvSpPr>
        <p:spPr>
          <a:xfrm>
            <a:off x="412822" y="1626888"/>
            <a:ext cx="4806728" cy="1443611"/>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Fonts</a:t>
            </a:r>
          </a:p>
          <a:p>
            <a:pPr>
              <a:lnSpc>
                <a:spcPct val="150000"/>
              </a:lnSpc>
            </a:pPr>
            <a:r>
              <a:rPr lang="en-GB" sz="1200">
                <a:latin typeface="Poppins" panose="00000500000000000000" pitchFamily="2" charset="0"/>
                <a:cs typeface="Poppins" panose="00000500000000000000" pitchFamily="2" charset="0"/>
              </a:rPr>
              <a:t>The preferred font used throughout The Open University documents is </a:t>
            </a:r>
            <a:r>
              <a:rPr lang="en-GB" sz="1200" b="1">
                <a:latin typeface="Poppins" panose="00000500000000000000" pitchFamily="2" charset="0"/>
                <a:cs typeface="Poppins" panose="00000500000000000000" pitchFamily="2" charset="0"/>
              </a:rPr>
              <a:t>Poppins</a:t>
            </a:r>
            <a:r>
              <a:rPr lang="en-GB" sz="1200">
                <a:latin typeface="Poppins" panose="00000500000000000000" pitchFamily="2" charset="0"/>
                <a:cs typeface="Poppins" panose="00000500000000000000" pitchFamily="2" charset="0"/>
              </a:rPr>
              <a:t>. All text in this document should look like this:</a:t>
            </a:r>
          </a:p>
          <a:p>
            <a:pPr>
              <a:lnSpc>
                <a:spcPct val="150000"/>
              </a:lnSpc>
            </a:pPr>
            <a:endParaRPr lang="en-GB" sz="1200">
              <a:latin typeface="Poppins" panose="00000500000000000000" pitchFamily="2" charset="0"/>
              <a:cs typeface="Poppins" panose="00000500000000000000" pitchFamily="2" charset="0"/>
            </a:endParaRPr>
          </a:p>
          <a:p>
            <a:pPr>
              <a:lnSpc>
                <a:spcPct val="150000"/>
              </a:lnSpc>
              <a:spcAft>
                <a:spcPts val="600"/>
              </a:spcAft>
            </a:pPr>
            <a:endParaRPr lang="en-GB" sz="1200">
              <a:latin typeface="Poppins" panose="00000500000000000000" pitchFamily="2" charset="0"/>
              <a:cs typeface="Poppins" panose="00000500000000000000" pitchFamily="2" charset="0"/>
            </a:endParaRPr>
          </a:p>
          <a:p>
            <a:pPr>
              <a:lnSpc>
                <a:spcPct val="150000"/>
              </a:lnSpc>
              <a:spcAft>
                <a:spcPts val="600"/>
              </a:spcAft>
            </a:pPr>
            <a:endParaRPr lang="en-GB" sz="1600">
              <a:latin typeface="Poppins" panose="00000500000000000000" pitchFamily="2" charset="0"/>
              <a:cs typeface="Poppins" panose="00000500000000000000" pitchFamily="2" charset="0"/>
            </a:endParaRPr>
          </a:p>
        </p:txBody>
      </p:sp>
      <p:pic>
        <p:nvPicPr>
          <p:cNvPr id="25" name="Picture 24" descr="Bold Poppins Regular Poppins example text.">
            <a:extLst>
              <a:ext uri="{FF2B5EF4-FFF2-40B4-BE49-F238E27FC236}">
                <a16:creationId xmlns:a16="http://schemas.microsoft.com/office/drawing/2014/main" id="{5727AAF1-1C76-0F5F-0230-4BE1AA2C775D}"/>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46" y="3180103"/>
            <a:ext cx="2703140" cy="293380"/>
          </a:xfrm>
          <a:prstGeom prst="rect">
            <a:avLst/>
          </a:prstGeom>
          <a:ln>
            <a:solidFill>
              <a:srgbClr val="060645"/>
            </a:solidFill>
          </a:ln>
        </p:spPr>
      </p:pic>
      <p:sp>
        <p:nvSpPr>
          <p:cNvPr id="4" name="TextBox 3">
            <a:extLst>
              <a:ext uri="{FF2B5EF4-FFF2-40B4-BE49-F238E27FC236}">
                <a16:creationId xmlns:a16="http://schemas.microsoft.com/office/drawing/2014/main" id="{1BEB9988-1FC0-B5CC-8ED3-EBAF7DDABE50}"/>
              </a:ext>
            </a:extLst>
          </p:cNvPr>
          <p:cNvSpPr txBox="1"/>
          <p:nvPr/>
        </p:nvSpPr>
        <p:spPr>
          <a:xfrm>
            <a:off x="412822" y="3583087"/>
            <a:ext cx="4836072" cy="2462213"/>
          </a:xfrm>
          <a:prstGeom prst="rect">
            <a:avLst/>
          </a:prstGeom>
          <a:noFill/>
        </p:spPr>
        <p:txBody>
          <a:bodyPr wrap="square" rtlCol="0">
            <a:spAutoFit/>
          </a:bodyPr>
          <a:lstStyle/>
          <a:p>
            <a:pPr>
              <a:lnSpc>
                <a:spcPct val="150000"/>
              </a:lnSpc>
              <a:spcAft>
                <a:spcPts val="600"/>
              </a:spcAft>
            </a:pPr>
            <a:r>
              <a:rPr lang="en-GB" sz="1200">
                <a:latin typeface="Poppins" panose="00000500000000000000" pitchFamily="2" charset="0"/>
                <a:cs typeface="Poppins" panose="00000500000000000000" pitchFamily="2" charset="0"/>
              </a:rPr>
              <a:t>We have updated Microsoft Office to have Poppins as a default font, but If for some reason that isn’t working, please ensure that you install the correct font from: </a:t>
            </a:r>
            <a:r>
              <a:rPr lang="en-GB" sz="1200" b="1">
                <a:solidFill>
                  <a:srgbClr val="1C46C0"/>
                </a:solidFill>
                <a:latin typeface="Poppins" panose="00000500000000000000" pitchFamily="2" charset="0"/>
                <a:cs typeface="Poppins" panose="00000500000000000000" pitchFamily="2" charset="0"/>
                <a:hlinkClick r:id="rId4"/>
              </a:rPr>
              <a:t>Poppins - Google Fonts</a:t>
            </a:r>
            <a:r>
              <a:rPr lang="en-GB" sz="1200" b="1">
                <a:solidFill>
                  <a:srgbClr val="1C46C0"/>
                </a:solidFill>
                <a:latin typeface="Poppins" panose="00000500000000000000" pitchFamily="2" charset="0"/>
                <a:cs typeface="Poppins" panose="00000500000000000000" pitchFamily="2" charset="0"/>
              </a:rPr>
              <a:t>. </a:t>
            </a:r>
            <a:r>
              <a:rPr lang="en-GB" sz="1200">
                <a:latin typeface="Poppins" panose="00000500000000000000" pitchFamily="2" charset="0"/>
                <a:cs typeface="Poppins" panose="00000500000000000000" pitchFamily="2" charset="0"/>
              </a:rPr>
              <a:t>Alternatively, contact </a:t>
            </a:r>
            <a:r>
              <a:rPr lang="en-GB" sz="1200" b="1">
                <a:solidFill>
                  <a:schemeClr val="accent1"/>
                </a:solidFill>
                <a:latin typeface="Poppins" panose="00000500000000000000" pitchFamily="2" charset="0"/>
                <a:cs typeface="Poppins" panose="00000500000000000000" pitchFamily="2" charset="0"/>
                <a:hlinkClick r:id="rId5">
                  <a:extLst>
                    <a:ext uri="{A12FA001-AC4F-418D-AE19-62706E023703}">
                      <ahyp:hlinkClr xmlns:ahyp="http://schemas.microsoft.com/office/drawing/2018/hyperlinkcolor" val="tx"/>
                    </a:ext>
                  </a:extLst>
                </a:hlinkClick>
              </a:rPr>
              <a:t>brand-enquiries@open.ac.uk</a:t>
            </a:r>
            <a:r>
              <a:rPr lang="en-GB" sz="1200" b="1">
                <a:solidFill>
                  <a:schemeClr val="accent1"/>
                </a:solidFill>
                <a:latin typeface="Poppins" panose="00000500000000000000" pitchFamily="2" charset="0"/>
                <a:cs typeface="Poppins" panose="00000500000000000000" pitchFamily="2" charset="0"/>
              </a:rPr>
              <a:t>.</a:t>
            </a:r>
          </a:p>
          <a:p>
            <a:pPr>
              <a:lnSpc>
                <a:spcPct val="150000"/>
              </a:lnSpc>
              <a:spcAft>
                <a:spcPts val="600"/>
              </a:spcAft>
            </a:pPr>
            <a:r>
              <a:rPr lang="en-GB" sz="1200">
                <a:latin typeface="Poppins" panose="00000500000000000000" pitchFamily="2" charset="0"/>
                <a:cs typeface="Poppins" panose="00000500000000000000" pitchFamily="2" charset="0"/>
              </a:rPr>
              <a:t>In the instance that you are unable to use Poppins font, please use Arial, which is our OU system font.</a:t>
            </a:r>
          </a:p>
          <a:p>
            <a:endParaRPr lang="en-US"/>
          </a:p>
        </p:txBody>
      </p:sp>
      <p:sp>
        <p:nvSpPr>
          <p:cNvPr id="12" name="Text Placeholder 12">
            <a:extLst>
              <a:ext uri="{FF2B5EF4-FFF2-40B4-BE49-F238E27FC236}">
                <a16:creationId xmlns:a16="http://schemas.microsoft.com/office/drawing/2014/main" id="{2279BE65-D077-6646-DE41-90B554BF6D0E}"/>
              </a:ext>
            </a:extLst>
          </p:cNvPr>
          <p:cNvSpPr txBox="1">
            <a:spLocks/>
          </p:cNvSpPr>
          <p:nvPr/>
        </p:nvSpPr>
        <p:spPr>
          <a:xfrm>
            <a:off x="5938990" y="1641886"/>
            <a:ext cx="4800203" cy="1941201"/>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Sharing documents externally</a:t>
            </a:r>
          </a:p>
          <a:p>
            <a:pPr marL="0" indent="0">
              <a:lnSpc>
                <a:spcPct val="150000"/>
              </a:lnSpc>
              <a:spcAft>
                <a:spcPts val="600"/>
              </a:spcAft>
              <a:buFont typeface="Arial" panose="020B0604020202020204" pitchFamily="34" charset="0"/>
              <a:buNone/>
            </a:pPr>
            <a:r>
              <a:rPr lang="en-GB" sz="1200">
                <a:latin typeface="Poppins" panose="00000500000000000000" pitchFamily="2" charset="0"/>
                <a:cs typeface="Poppins" panose="00000500000000000000" pitchFamily="2" charset="0"/>
              </a:rPr>
              <a:t>To help ensure that the correct font is viewed when sharing documents outside our organisation, please convert documents to PDFs where at all possible. </a:t>
            </a:r>
          </a:p>
          <a:p>
            <a:pPr marL="0" indent="0">
              <a:lnSpc>
                <a:spcPct val="150000"/>
              </a:lnSpc>
              <a:spcAft>
                <a:spcPts val="600"/>
              </a:spcAft>
              <a:buFont typeface="Arial" panose="020B0604020202020204" pitchFamily="34" charset="0"/>
              <a:buNone/>
            </a:pPr>
            <a:r>
              <a:rPr lang="en-GB" sz="1200" b="1">
                <a:latin typeface="Poppins" panose="00000500000000000000" pitchFamily="2" charset="0"/>
                <a:cs typeface="Poppins" panose="00000500000000000000" pitchFamily="2" charset="0"/>
              </a:rPr>
              <a:t>Only print when absolutely necessary.</a:t>
            </a:r>
          </a:p>
        </p:txBody>
      </p:sp>
    </p:spTree>
    <p:extLst>
      <p:ext uri="{BB962C8B-B14F-4D97-AF65-F5344CB8AC3E}">
        <p14:creationId xmlns:p14="http://schemas.microsoft.com/office/powerpoint/2010/main" val="72939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EE0C4E9D-9D3B-8DAE-4425-47D2D60406A3}"/>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3</a:t>
            </a:r>
          </a:p>
        </p:txBody>
      </p:sp>
      <p:sp>
        <p:nvSpPr>
          <p:cNvPr id="2" name="Text Placeholder 1">
            <a:extLst>
              <a:ext uri="{FF2B5EF4-FFF2-40B4-BE49-F238E27FC236}">
                <a16:creationId xmlns:a16="http://schemas.microsoft.com/office/drawing/2014/main" id="{13175447-AFE0-9DF4-1E7D-3B30F2BD6C69}"/>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PowerPoint Guidance </a:t>
            </a:r>
          </a:p>
          <a:p>
            <a:pPr marL="0" indent="0">
              <a:lnSpc>
                <a:spcPct val="100000"/>
              </a:lnSpc>
              <a:spcBef>
                <a:spcPts val="600"/>
              </a:spcBef>
              <a:buNone/>
            </a:pPr>
            <a:r>
              <a:rPr lang="en-GB" b="1">
                <a:latin typeface="Poppins" panose="00000500000000000000" pitchFamily="2" charset="0"/>
              </a:rPr>
              <a:t>Hints &amp; Tips</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9" name="Rectangle 8">
            <a:extLst>
              <a:ext uri="{FF2B5EF4-FFF2-40B4-BE49-F238E27FC236}">
                <a16:creationId xmlns:a16="http://schemas.microsoft.com/office/drawing/2014/main" id="{29D50178-8729-9D88-6391-BCAB60FBBE64}"/>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6" name="Text Placeholder 12">
            <a:extLst>
              <a:ext uri="{FF2B5EF4-FFF2-40B4-BE49-F238E27FC236}">
                <a16:creationId xmlns:a16="http://schemas.microsoft.com/office/drawing/2014/main" id="{B45702B2-35DD-290A-0861-3A0EBCF038B7}"/>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17" name="Text Placeholder 12">
            <a:extLst>
              <a:ext uri="{FF2B5EF4-FFF2-40B4-BE49-F238E27FC236}">
                <a16:creationId xmlns:a16="http://schemas.microsoft.com/office/drawing/2014/main" id="{F1CF6198-ECE6-4F19-6593-0B85FDB44319}"/>
              </a:ext>
            </a:extLst>
          </p:cNvPr>
          <p:cNvSpPr txBox="1">
            <a:spLocks/>
          </p:cNvSpPr>
          <p:nvPr/>
        </p:nvSpPr>
        <p:spPr>
          <a:xfrm>
            <a:off x="419107" y="1618182"/>
            <a:ext cx="4902193" cy="241387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Formatting text</a:t>
            </a:r>
          </a:p>
          <a:p>
            <a:pPr>
              <a:lnSpc>
                <a:spcPct val="150000"/>
              </a:lnSpc>
              <a:spcAft>
                <a:spcPts val="600"/>
              </a:spcAft>
            </a:pPr>
            <a:r>
              <a:rPr lang="en-GB" sz="1200">
                <a:latin typeface="Poppins" panose="00000500000000000000" pitchFamily="2" charset="0"/>
                <a:cs typeface="Poppins" panose="00000500000000000000" pitchFamily="2" charset="0"/>
              </a:rPr>
              <a:t>One of the biggest challenges when using PowerPoint is trying to ensure that all text styles are consistent. </a:t>
            </a:r>
            <a:br>
              <a:rPr lang="en-GB" sz="1200">
                <a:latin typeface="Poppins" panose="00000500000000000000" pitchFamily="2" charset="0"/>
                <a:cs typeface="Poppins" panose="00000500000000000000" pitchFamily="2" charset="0"/>
              </a:rPr>
            </a:br>
            <a:r>
              <a:rPr lang="en-GB" sz="1200">
                <a:latin typeface="Poppins" panose="00000500000000000000" pitchFamily="2" charset="0"/>
                <a:cs typeface="Poppins" panose="00000500000000000000" pitchFamily="2" charset="0"/>
              </a:rPr>
              <a:t>Often, many different fonts, text sizes and line spacing are cut and pasted from other documents, PDFs and websites.</a:t>
            </a:r>
          </a:p>
          <a:p>
            <a:pPr>
              <a:lnSpc>
                <a:spcPct val="150000"/>
              </a:lnSpc>
              <a:spcAft>
                <a:spcPts val="600"/>
              </a:spcAft>
            </a:pPr>
            <a:r>
              <a:rPr lang="en-GB" sz="1200">
                <a:latin typeface="Poppins" panose="00000500000000000000" pitchFamily="2" charset="0"/>
                <a:cs typeface="Poppins" panose="00000500000000000000" pitchFamily="2" charset="0"/>
              </a:rPr>
              <a:t>To avoid accidentally importing formatting from other documents, when pasting text into this PowerPoint, paste using the button “Keep text Only”.</a:t>
            </a:r>
          </a:p>
          <a:p>
            <a:pPr>
              <a:lnSpc>
                <a:spcPct val="150000"/>
              </a:lnSpc>
              <a:spcAft>
                <a:spcPts val="600"/>
              </a:spcAft>
            </a:pPr>
            <a:r>
              <a:rPr lang="en-GB" sz="1200">
                <a:latin typeface="Poppins" panose="00000500000000000000" pitchFamily="2" charset="0"/>
                <a:cs typeface="Poppins" panose="00000500000000000000" pitchFamily="2" charset="0"/>
              </a:rPr>
              <a:t>This will allow you to paste the new text with same consistent formatting as the rest of the document.</a:t>
            </a:r>
          </a:p>
        </p:txBody>
      </p:sp>
      <p:grpSp>
        <p:nvGrpSpPr>
          <p:cNvPr id="3" name="Group 2">
            <a:extLst>
              <a:ext uri="{FF2B5EF4-FFF2-40B4-BE49-F238E27FC236}">
                <a16:creationId xmlns:a16="http://schemas.microsoft.com/office/drawing/2014/main" id="{836EC9C4-7EE3-9381-2D04-28A3FF14DC0A}"/>
              </a:ext>
              <a:ext uri="{C183D7F6-B498-43B3-948B-1728B52AA6E4}">
                <adec:decorative xmlns:adec="http://schemas.microsoft.com/office/drawing/2017/decorative" val="1"/>
              </a:ext>
            </a:extLst>
          </p:cNvPr>
          <p:cNvGrpSpPr>
            <a:grpSpLocks noChangeAspect="1"/>
          </p:cNvGrpSpPr>
          <p:nvPr/>
        </p:nvGrpSpPr>
        <p:grpSpPr>
          <a:xfrm>
            <a:off x="4053773" y="5057493"/>
            <a:ext cx="1202400" cy="1085110"/>
            <a:chOff x="8580376" y="4597193"/>
            <a:chExt cx="2314575" cy="2085975"/>
          </a:xfrm>
        </p:grpSpPr>
        <p:pic>
          <p:nvPicPr>
            <p:cNvPr id="19" name="Picture 18">
              <a:extLst>
                <a:ext uri="{FF2B5EF4-FFF2-40B4-BE49-F238E27FC236}">
                  <a16:creationId xmlns:a16="http://schemas.microsoft.com/office/drawing/2014/main" id="{28CD7D0D-0B91-14A7-3DCF-73B24CA144C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80376" y="4597193"/>
              <a:ext cx="2314575" cy="2085975"/>
            </a:xfrm>
            <a:prstGeom prst="rect">
              <a:avLst/>
            </a:prstGeom>
            <a:ln>
              <a:solidFill>
                <a:schemeClr val="tx1"/>
              </a:solidFill>
            </a:ln>
          </p:spPr>
        </p:pic>
        <p:sp>
          <p:nvSpPr>
            <p:cNvPr id="20" name="Rectangle: Rounded Corners 19">
              <a:extLst>
                <a:ext uri="{FF2B5EF4-FFF2-40B4-BE49-F238E27FC236}">
                  <a16:creationId xmlns:a16="http://schemas.microsoft.com/office/drawing/2014/main" id="{B466720E-298C-3AB0-9C23-BB16C5CDF671}"/>
                </a:ext>
              </a:extLst>
            </p:cNvPr>
            <p:cNvSpPr/>
            <p:nvPr/>
          </p:nvSpPr>
          <p:spPr>
            <a:xfrm>
              <a:off x="9746171" y="5865996"/>
              <a:ext cx="366221" cy="383134"/>
            </a:xfrm>
            <a:prstGeom prst="roundRect">
              <a:avLst/>
            </a:prstGeom>
            <a:noFill/>
            <a:ln w="38100">
              <a:solidFill>
                <a:srgbClr val="E306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30613"/>
                </a:solidFill>
                <a:latin typeface="Poppins" panose="00000500000000000000" pitchFamily="2" charset="0"/>
              </a:endParaRPr>
            </a:p>
          </p:txBody>
        </p:sp>
      </p:grpSp>
      <p:sp>
        <p:nvSpPr>
          <p:cNvPr id="21" name="Text Placeholder 12">
            <a:extLst>
              <a:ext uri="{FF2B5EF4-FFF2-40B4-BE49-F238E27FC236}">
                <a16:creationId xmlns:a16="http://schemas.microsoft.com/office/drawing/2014/main" id="{F0A3672B-50C2-6775-8FDF-4BEE63947335}"/>
              </a:ext>
            </a:extLst>
          </p:cNvPr>
          <p:cNvSpPr txBox="1">
            <a:spLocks/>
          </p:cNvSpPr>
          <p:nvPr/>
        </p:nvSpPr>
        <p:spPr>
          <a:xfrm>
            <a:off x="5938990" y="1641885"/>
            <a:ext cx="3837683" cy="3303869"/>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Placing Images within shapes</a:t>
            </a:r>
          </a:p>
          <a:p>
            <a:pPr>
              <a:lnSpc>
                <a:spcPct val="150000"/>
              </a:lnSpc>
              <a:spcAft>
                <a:spcPts val="600"/>
              </a:spcAft>
            </a:pPr>
            <a:r>
              <a:rPr lang="en-GB" sz="1200">
                <a:latin typeface="Poppins" panose="00000500000000000000" pitchFamily="2" charset="0"/>
                <a:cs typeface="Poppins" panose="00000500000000000000" pitchFamily="2" charset="0"/>
              </a:rPr>
              <a:t>At times, you need to place an image into a pre-defined shape, such as a portrait image next a quotation. To ensure that the image is placed correctly, please right-click on the shape and select ‘format picture’.</a:t>
            </a:r>
          </a:p>
          <a:p>
            <a:pPr>
              <a:lnSpc>
                <a:spcPct val="150000"/>
              </a:lnSpc>
              <a:spcAft>
                <a:spcPts val="600"/>
              </a:spcAft>
            </a:pPr>
            <a:r>
              <a:rPr lang="en-GB" sz="1200">
                <a:latin typeface="Poppins" panose="00000500000000000000" pitchFamily="2" charset="0"/>
                <a:cs typeface="Poppins" panose="00000500000000000000" pitchFamily="2" charset="0"/>
              </a:rPr>
              <a:t>A menu will appear on the right side of the screen. Select the paint bucket icon, then under ‘Fill’ select ‘Picture or texture fill’ and then click the insert button beneath to find and place the required image.</a:t>
            </a:r>
          </a:p>
        </p:txBody>
      </p:sp>
      <p:grpSp>
        <p:nvGrpSpPr>
          <p:cNvPr id="30" name="Group 29">
            <a:extLst>
              <a:ext uri="{FF2B5EF4-FFF2-40B4-BE49-F238E27FC236}">
                <a16:creationId xmlns:a16="http://schemas.microsoft.com/office/drawing/2014/main" id="{A86BDA68-27B1-E5FB-BBE3-628243401B8A}"/>
              </a:ext>
              <a:ext uri="{C183D7F6-B498-43B3-948B-1728B52AA6E4}">
                <adec:decorative xmlns:adec="http://schemas.microsoft.com/office/drawing/2017/decorative" val="1"/>
              </a:ext>
            </a:extLst>
          </p:cNvPr>
          <p:cNvGrpSpPr/>
          <p:nvPr/>
        </p:nvGrpSpPr>
        <p:grpSpPr>
          <a:xfrm>
            <a:off x="10399367" y="1618182"/>
            <a:ext cx="1462434" cy="1704419"/>
            <a:chOff x="7688649" y="4521580"/>
            <a:chExt cx="1817302" cy="2118006"/>
          </a:xfrm>
        </p:grpSpPr>
        <p:grpSp>
          <p:nvGrpSpPr>
            <p:cNvPr id="28" name="Group 27">
              <a:extLst>
                <a:ext uri="{FF2B5EF4-FFF2-40B4-BE49-F238E27FC236}">
                  <a16:creationId xmlns:a16="http://schemas.microsoft.com/office/drawing/2014/main" id="{6752113E-FC65-9BF6-D34B-E7442CF097FB}"/>
                </a:ext>
              </a:extLst>
            </p:cNvPr>
            <p:cNvGrpSpPr/>
            <p:nvPr/>
          </p:nvGrpSpPr>
          <p:grpSpPr>
            <a:xfrm>
              <a:off x="7688649" y="4521580"/>
              <a:ext cx="1817302" cy="2118006"/>
              <a:chOff x="8107748" y="3917041"/>
              <a:chExt cx="2336011" cy="2722545"/>
            </a:xfrm>
          </p:grpSpPr>
          <p:pic>
            <p:nvPicPr>
              <p:cNvPr id="23" name="Picture 22">
                <a:extLst>
                  <a:ext uri="{FF2B5EF4-FFF2-40B4-BE49-F238E27FC236}">
                    <a16:creationId xmlns:a16="http://schemas.microsoft.com/office/drawing/2014/main" id="{EC777CB1-2F5D-F9AD-DCB5-B3753247692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07748" y="3917041"/>
                <a:ext cx="2336011" cy="2722545"/>
              </a:xfrm>
              <a:prstGeom prst="rect">
                <a:avLst/>
              </a:prstGeom>
              <a:ln>
                <a:solidFill>
                  <a:schemeClr val="tx1"/>
                </a:solidFill>
              </a:ln>
            </p:spPr>
          </p:pic>
          <p:sp>
            <p:nvSpPr>
              <p:cNvPr id="26" name="Rectangle: Rounded Corners 25">
                <a:extLst>
                  <a:ext uri="{FF2B5EF4-FFF2-40B4-BE49-F238E27FC236}">
                    <a16:creationId xmlns:a16="http://schemas.microsoft.com/office/drawing/2014/main" id="{9BFC31DF-7A99-3961-32A0-1D146C792AB0}"/>
                  </a:ext>
                </a:extLst>
              </p:cNvPr>
              <p:cNvSpPr/>
              <p:nvPr/>
            </p:nvSpPr>
            <p:spPr>
              <a:xfrm>
                <a:off x="8357817" y="5539533"/>
                <a:ext cx="190506" cy="199304"/>
              </a:xfrm>
              <a:prstGeom prst="roundRect">
                <a:avLst/>
              </a:prstGeom>
              <a:noFill/>
              <a:ln w="38100">
                <a:solidFill>
                  <a:srgbClr val="E306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30613"/>
                  </a:solidFill>
                  <a:latin typeface="Poppins" panose="00000500000000000000" pitchFamily="2" charset="0"/>
                </a:endParaRPr>
              </a:p>
            </p:txBody>
          </p:sp>
          <p:sp>
            <p:nvSpPr>
              <p:cNvPr id="27" name="Rectangle: Rounded Corners 26">
                <a:extLst>
                  <a:ext uri="{FF2B5EF4-FFF2-40B4-BE49-F238E27FC236}">
                    <a16:creationId xmlns:a16="http://schemas.microsoft.com/office/drawing/2014/main" id="{8B40FD77-AB98-3C32-5C8A-64BB1794BF32}"/>
                  </a:ext>
                </a:extLst>
              </p:cNvPr>
              <p:cNvSpPr/>
              <p:nvPr/>
            </p:nvSpPr>
            <p:spPr>
              <a:xfrm>
                <a:off x="8453061" y="6363372"/>
                <a:ext cx="529008" cy="227928"/>
              </a:xfrm>
              <a:prstGeom prst="roundRect">
                <a:avLst/>
              </a:prstGeom>
              <a:noFill/>
              <a:ln w="38100">
                <a:solidFill>
                  <a:srgbClr val="E306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30613"/>
                  </a:solidFill>
                  <a:latin typeface="Poppins" panose="00000500000000000000" pitchFamily="2" charset="0"/>
                </a:endParaRPr>
              </a:p>
            </p:txBody>
          </p:sp>
        </p:grpSp>
        <p:sp>
          <p:nvSpPr>
            <p:cNvPr id="29" name="Rectangle: Rounded Corners 28">
              <a:extLst>
                <a:ext uri="{FF2B5EF4-FFF2-40B4-BE49-F238E27FC236}">
                  <a16:creationId xmlns:a16="http://schemas.microsoft.com/office/drawing/2014/main" id="{70AB024F-64F0-C5EA-488C-B440F6856196}"/>
                </a:ext>
              </a:extLst>
            </p:cNvPr>
            <p:cNvSpPr/>
            <p:nvPr/>
          </p:nvSpPr>
          <p:spPr>
            <a:xfrm>
              <a:off x="7716930" y="4775612"/>
              <a:ext cx="342745" cy="307449"/>
            </a:xfrm>
            <a:prstGeom prst="roundRect">
              <a:avLst/>
            </a:prstGeom>
            <a:noFill/>
            <a:ln w="38100">
              <a:solidFill>
                <a:srgbClr val="E306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30613"/>
                </a:solidFill>
                <a:latin typeface="Poppins" panose="00000500000000000000" pitchFamily="2" charset="0"/>
              </a:endParaRPr>
            </a:p>
          </p:txBody>
        </p:sp>
      </p:grpSp>
      <p:grpSp>
        <p:nvGrpSpPr>
          <p:cNvPr id="25" name="Group 24">
            <a:extLst>
              <a:ext uri="{FF2B5EF4-FFF2-40B4-BE49-F238E27FC236}">
                <a16:creationId xmlns:a16="http://schemas.microsoft.com/office/drawing/2014/main" id="{8879A6A3-E680-A736-D52D-D9002E693B89}"/>
              </a:ext>
              <a:ext uri="{C183D7F6-B498-43B3-948B-1728B52AA6E4}">
                <adec:decorative xmlns:adec="http://schemas.microsoft.com/office/drawing/2017/decorative" val="1"/>
              </a:ext>
            </a:extLst>
          </p:cNvPr>
          <p:cNvGrpSpPr/>
          <p:nvPr/>
        </p:nvGrpSpPr>
        <p:grpSpPr>
          <a:xfrm>
            <a:off x="10398518" y="3616363"/>
            <a:ext cx="1462434" cy="1724267"/>
            <a:chOff x="9071500" y="2116551"/>
            <a:chExt cx="2181225" cy="2571750"/>
          </a:xfrm>
        </p:grpSpPr>
        <p:pic>
          <p:nvPicPr>
            <p:cNvPr id="22" name="Picture 21">
              <a:extLst>
                <a:ext uri="{FF2B5EF4-FFF2-40B4-BE49-F238E27FC236}">
                  <a16:creationId xmlns:a16="http://schemas.microsoft.com/office/drawing/2014/main" id="{970467C3-B24E-7F58-CFB8-8A4197C04E3C}"/>
                </a:ext>
              </a:extLst>
            </p:cNvPr>
            <p:cNvPicPr>
              <a:picLocks noChangeAspect="1"/>
            </p:cNvPicPr>
            <p:nvPr/>
          </p:nvPicPr>
          <p:blipFill>
            <a:blip r:embed="rId5"/>
            <a:stretch>
              <a:fillRect/>
            </a:stretch>
          </p:blipFill>
          <p:spPr>
            <a:xfrm>
              <a:off x="9071500" y="2116551"/>
              <a:ext cx="2181225" cy="2571750"/>
            </a:xfrm>
            <a:prstGeom prst="rect">
              <a:avLst/>
            </a:prstGeom>
            <a:blipFill>
              <a:blip r:embed="rId6" cstate="screen">
                <a:extLst>
                  <a:ext uri="{28A0092B-C50C-407E-A947-70E740481C1C}">
                    <a14:useLocalDpi xmlns:a14="http://schemas.microsoft.com/office/drawing/2010/main"/>
                  </a:ext>
                </a:extLst>
              </a:blip>
              <a:stretch>
                <a:fillRect b="1"/>
              </a:stretch>
            </a:blipFill>
            <a:ln>
              <a:solidFill>
                <a:schemeClr val="tx1"/>
              </a:solidFill>
            </a:ln>
          </p:spPr>
        </p:pic>
        <p:sp>
          <p:nvSpPr>
            <p:cNvPr id="24" name="Rectangle: Rounded Corners 23">
              <a:extLst>
                <a:ext uri="{FF2B5EF4-FFF2-40B4-BE49-F238E27FC236}">
                  <a16:creationId xmlns:a16="http://schemas.microsoft.com/office/drawing/2014/main" id="{FDD4EFCA-D958-9448-DDC6-7C4699165289}"/>
                </a:ext>
              </a:extLst>
            </p:cNvPr>
            <p:cNvSpPr/>
            <p:nvPr/>
          </p:nvSpPr>
          <p:spPr>
            <a:xfrm>
              <a:off x="9127968" y="4099343"/>
              <a:ext cx="1421003" cy="272687"/>
            </a:xfrm>
            <a:prstGeom prst="roundRect">
              <a:avLst/>
            </a:prstGeom>
            <a:noFill/>
            <a:ln w="38100">
              <a:solidFill>
                <a:srgbClr val="E306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30613"/>
                </a:solidFill>
                <a:latin typeface="Poppins" panose="00000500000000000000" pitchFamily="2" charset="0"/>
              </a:endParaRPr>
            </a:p>
          </p:txBody>
        </p:sp>
      </p:grpSp>
    </p:spTree>
    <p:extLst>
      <p:ext uri="{BB962C8B-B14F-4D97-AF65-F5344CB8AC3E}">
        <p14:creationId xmlns:p14="http://schemas.microsoft.com/office/powerpoint/2010/main" val="157294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4</a:t>
            </a:r>
          </a:p>
        </p:txBody>
      </p:sp>
      <p:sp>
        <p:nvSpPr>
          <p:cNvPr id="3" name="Text Placeholder 1">
            <a:extLst>
              <a:ext uri="{FF2B5EF4-FFF2-40B4-BE49-F238E27FC236}">
                <a16:creationId xmlns:a16="http://schemas.microsoft.com/office/drawing/2014/main" id="{89C29E71-3B08-7CE2-0399-79AF6C62642C}"/>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PowerPoint Guidance </a:t>
            </a:r>
          </a:p>
          <a:p>
            <a:pPr marL="0" indent="0">
              <a:lnSpc>
                <a:spcPct val="100000"/>
              </a:lnSpc>
              <a:spcBef>
                <a:spcPts val="600"/>
              </a:spcBef>
              <a:buNone/>
            </a:pPr>
            <a:r>
              <a:rPr lang="en-GB" b="1">
                <a:latin typeface="Poppins" panose="00000500000000000000" pitchFamily="2" charset="0"/>
              </a:rPr>
              <a:t>Hints &amp; Tips</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2" y="1619515"/>
            <a:ext cx="4478493" cy="241387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Managing document </a:t>
            </a:r>
            <a:r>
              <a:rPr lang="en-GB" sz="1800" b="1" err="1">
                <a:latin typeface="Poppins" panose="00000500000000000000" pitchFamily="2" charset="0"/>
                <a:cs typeface="Poppins" panose="00000500000000000000" pitchFamily="2" charset="0"/>
              </a:rPr>
              <a:t>filesize</a:t>
            </a:r>
            <a:endParaRPr lang="en-GB" sz="1800" b="1">
              <a:latin typeface="Poppins" panose="00000500000000000000" pitchFamily="2" charset="0"/>
              <a:cs typeface="Poppins" panose="00000500000000000000" pitchFamily="2" charset="0"/>
            </a:endParaRPr>
          </a:p>
          <a:p>
            <a:pPr>
              <a:lnSpc>
                <a:spcPct val="150000"/>
              </a:lnSpc>
              <a:spcAft>
                <a:spcPts val="600"/>
              </a:spcAft>
            </a:pPr>
            <a:r>
              <a:rPr lang="en-GB" sz="1200">
                <a:latin typeface="Poppins" panose="00000500000000000000" pitchFamily="2" charset="0"/>
                <a:cs typeface="Poppins" panose="00000500000000000000" pitchFamily="2" charset="0"/>
              </a:rPr>
              <a:t>When adding images to a PowerPoint document, be aware that this will increase the PowerPoint file size exponentially.</a:t>
            </a:r>
          </a:p>
          <a:p>
            <a:pPr>
              <a:lnSpc>
                <a:spcPct val="150000"/>
              </a:lnSpc>
              <a:spcAft>
                <a:spcPts val="600"/>
              </a:spcAft>
            </a:pPr>
            <a:r>
              <a:rPr lang="en-GB" sz="1200">
                <a:latin typeface="Poppins" panose="00000500000000000000" pitchFamily="2" charset="0"/>
                <a:cs typeface="Poppins" panose="00000500000000000000" pitchFamily="2" charset="0"/>
              </a:rPr>
              <a:t>As a general rule when you import for example a 2mb image into your PowerPoint document it will add 2mb to the size of the PowerPoint file size.</a:t>
            </a:r>
          </a:p>
          <a:p>
            <a:pPr>
              <a:lnSpc>
                <a:spcPct val="150000"/>
              </a:lnSpc>
              <a:spcAft>
                <a:spcPts val="600"/>
              </a:spcAft>
            </a:pPr>
            <a:r>
              <a:rPr lang="en-GB" sz="1200">
                <a:latin typeface="Poppins" panose="00000500000000000000" pitchFamily="2" charset="0"/>
                <a:cs typeface="Poppins" panose="00000500000000000000" pitchFamily="2" charset="0"/>
              </a:rPr>
              <a:t>However, this can be reduced by completing the following: Click on any picture in your presentation and then go to the ‘Picture Format’ tab and click the ‘Compress Pictures’ button.</a:t>
            </a:r>
          </a:p>
        </p:txBody>
      </p:sp>
      <p:sp>
        <p:nvSpPr>
          <p:cNvPr id="14" name="Text Placeholder 12">
            <a:extLst>
              <a:ext uri="{FF2B5EF4-FFF2-40B4-BE49-F238E27FC236}">
                <a16:creationId xmlns:a16="http://schemas.microsoft.com/office/drawing/2014/main" id="{964E9FBA-DD28-4429-23D5-0BE622E06E7E}"/>
              </a:ext>
              <a:ext uri="{C183D7F6-B498-43B3-948B-1728B52AA6E4}">
                <adec:decorative xmlns:adec="http://schemas.microsoft.com/office/drawing/2017/decorative" val="0"/>
              </a:ext>
            </a:extLst>
          </p:cNvPr>
          <p:cNvSpPr txBox="1">
            <a:spLocks/>
          </p:cNvSpPr>
          <p:nvPr/>
        </p:nvSpPr>
        <p:spPr>
          <a:xfrm>
            <a:off x="5938990" y="2047984"/>
            <a:ext cx="4478493" cy="1419644"/>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200">
                <a:latin typeface="Poppins" panose="00000500000000000000" pitchFamily="2" charset="0"/>
                <a:cs typeface="Poppins" panose="00000500000000000000" pitchFamily="2" charset="0"/>
              </a:rPr>
              <a:t>From here, ensure that ‘</a:t>
            </a:r>
            <a:r>
              <a:rPr lang="en-GB" sz="1200" b="1">
                <a:latin typeface="Poppins" panose="00000500000000000000" pitchFamily="2" charset="0"/>
                <a:cs typeface="Poppins" panose="00000500000000000000" pitchFamily="2" charset="0"/>
              </a:rPr>
              <a:t>Apply  only to this picture</a:t>
            </a:r>
            <a:r>
              <a:rPr lang="en-GB" sz="1200">
                <a:latin typeface="Poppins" panose="00000500000000000000" pitchFamily="2" charset="0"/>
                <a:cs typeface="Poppins" panose="00000500000000000000" pitchFamily="2" charset="0"/>
              </a:rPr>
              <a:t>’ is </a:t>
            </a:r>
            <a:r>
              <a:rPr lang="en-GB" sz="1200" b="1">
                <a:latin typeface="Poppins" panose="00000500000000000000" pitchFamily="2" charset="0"/>
                <a:cs typeface="Poppins" panose="00000500000000000000" pitchFamily="2" charset="0"/>
              </a:rPr>
              <a:t>not </a:t>
            </a:r>
            <a:br>
              <a:rPr lang="en-GB" sz="1200" b="1">
                <a:latin typeface="Poppins" panose="00000500000000000000" pitchFamily="2" charset="0"/>
                <a:cs typeface="Poppins" panose="00000500000000000000" pitchFamily="2" charset="0"/>
              </a:rPr>
            </a:br>
            <a:r>
              <a:rPr lang="en-GB" sz="1200" b="1">
                <a:latin typeface="Poppins" panose="00000500000000000000" pitchFamily="2" charset="0"/>
                <a:cs typeface="Poppins" panose="00000500000000000000" pitchFamily="2" charset="0"/>
              </a:rPr>
              <a:t>ticked </a:t>
            </a:r>
            <a:r>
              <a:rPr lang="en-GB" sz="1200">
                <a:latin typeface="Poppins" panose="00000500000000000000" pitchFamily="2" charset="0"/>
                <a:cs typeface="Poppins" panose="00000500000000000000" pitchFamily="2" charset="0"/>
              </a:rPr>
              <a:t>and for the resolution,  select to ‘</a:t>
            </a:r>
            <a:r>
              <a:rPr lang="en-GB" sz="1200" b="1">
                <a:latin typeface="Poppins" panose="00000500000000000000" pitchFamily="2" charset="0"/>
                <a:cs typeface="Poppins" panose="00000500000000000000" pitchFamily="2" charset="0"/>
              </a:rPr>
              <a:t>Email (96 </a:t>
            </a:r>
            <a:r>
              <a:rPr lang="en-GB" sz="1200" b="1" err="1">
                <a:latin typeface="Poppins" panose="00000500000000000000" pitchFamily="2" charset="0"/>
                <a:cs typeface="Poppins" panose="00000500000000000000" pitchFamily="2" charset="0"/>
              </a:rPr>
              <a:t>ppi</a:t>
            </a:r>
            <a:r>
              <a:rPr lang="en-GB" sz="1200" b="1">
                <a:latin typeface="Poppins" panose="00000500000000000000" pitchFamily="2" charset="0"/>
                <a:cs typeface="Poppins" panose="00000500000000000000" pitchFamily="2" charset="0"/>
              </a:rPr>
              <a:t>)</a:t>
            </a:r>
            <a:r>
              <a:rPr lang="en-GB" sz="1200">
                <a:latin typeface="Poppins" panose="00000500000000000000" pitchFamily="2" charset="0"/>
                <a:cs typeface="Poppins" panose="00000500000000000000" pitchFamily="2" charset="0"/>
              </a:rPr>
              <a:t>’.</a:t>
            </a:r>
          </a:p>
          <a:p>
            <a:pPr>
              <a:lnSpc>
                <a:spcPct val="150000"/>
              </a:lnSpc>
              <a:spcAft>
                <a:spcPts val="600"/>
              </a:spcAft>
            </a:pPr>
            <a:r>
              <a:rPr lang="en-GB" sz="1200">
                <a:latin typeface="Poppins" panose="00000500000000000000" pitchFamily="2" charset="0"/>
                <a:cs typeface="Poppins" panose="00000500000000000000" pitchFamily="2" charset="0"/>
              </a:rPr>
              <a:t>Managing your PowerPoint builds in this manner will ensure that the deck will also run more effectively during the presentation.</a:t>
            </a:r>
          </a:p>
          <a:p>
            <a:pPr>
              <a:lnSpc>
                <a:spcPct val="150000"/>
              </a:lnSpc>
              <a:spcAft>
                <a:spcPts val="600"/>
              </a:spcAft>
            </a:pPr>
            <a:endParaRPr lang="en-GB" sz="1200">
              <a:latin typeface="Poppins" panose="00000500000000000000" pitchFamily="2" charset="0"/>
              <a:cs typeface="Poppins" panose="00000500000000000000" pitchFamily="2" charset="0"/>
            </a:endParaRPr>
          </a:p>
        </p:txBody>
      </p:sp>
      <p:grpSp>
        <p:nvGrpSpPr>
          <p:cNvPr id="15" name="Group 14">
            <a:extLst>
              <a:ext uri="{FF2B5EF4-FFF2-40B4-BE49-F238E27FC236}">
                <a16:creationId xmlns:a16="http://schemas.microsoft.com/office/drawing/2014/main" id="{7C8C8F8B-BF20-FF11-534A-0E1EF3A47124}"/>
              </a:ext>
              <a:ext uri="{C183D7F6-B498-43B3-948B-1728B52AA6E4}">
                <adec:decorative xmlns:adec="http://schemas.microsoft.com/office/drawing/2017/decorative" val="1"/>
              </a:ext>
            </a:extLst>
          </p:cNvPr>
          <p:cNvGrpSpPr/>
          <p:nvPr/>
        </p:nvGrpSpPr>
        <p:grpSpPr>
          <a:xfrm>
            <a:off x="6037107" y="3717219"/>
            <a:ext cx="4478493" cy="1419644"/>
            <a:chOff x="5595734" y="3298383"/>
            <a:chExt cx="4478493" cy="1419644"/>
          </a:xfrm>
        </p:grpSpPr>
        <p:pic>
          <p:nvPicPr>
            <p:cNvPr id="23" name="Picture 22">
              <a:extLst>
                <a:ext uri="{FF2B5EF4-FFF2-40B4-BE49-F238E27FC236}">
                  <a16:creationId xmlns:a16="http://schemas.microsoft.com/office/drawing/2014/main" id="{34D56DEE-DAB0-BA98-0DC9-E9CE8E4A3964}"/>
                </a:ext>
                <a:ext uri="{C183D7F6-B498-43B3-948B-1728B52AA6E4}">
                  <adec:decorative xmlns:adec="http://schemas.microsoft.com/office/drawing/2017/decorative" val="1"/>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595734" y="3298383"/>
              <a:ext cx="4478493" cy="1419644"/>
            </a:xfrm>
            <a:prstGeom prst="rect">
              <a:avLst/>
            </a:prstGeom>
            <a:ln>
              <a:solidFill>
                <a:schemeClr val="tx1"/>
              </a:solidFill>
            </a:ln>
          </p:spPr>
        </p:pic>
        <p:sp>
          <p:nvSpPr>
            <p:cNvPr id="30" name="Rectangle: Rounded Corners 29">
              <a:extLst>
                <a:ext uri="{FF2B5EF4-FFF2-40B4-BE49-F238E27FC236}">
                  <a16:creationId xmlns:a16="http://schemas.microsoft.com/office/drawing/2014/main" id="{301B4E19-A52F-2619-C10B-26F7CF3C0698}"/>
                </a:ext>
                <a:ext uri="{C183D7F6-B498-43B3-948B-1728B52AA6E4}">
                  <adec:decorative xmlns:adec="http://schemas.microsoft.com/office/drawing/2017/decorative" val="1"/>
                </a:ext>
              </a:extLst>
            </p:cNvPr>
            <p:cNvSpPr/>
            <p:nvPr/>
          </p:nvSpPr>
          <p:spPr>
            <a:xfrm>
              <a:off x="6540373" y="3830516"/>
              <a:ext cx="365252" cy="355378"/>
            </a:xfrm>
            <a:prstGeom prst="roundRect">
              <a:avLst/>
            </a:prstGeom>
            <a:noFill/>
            <a:ln w="38100">
              <a:solidFill>
                <a:srgbClr val="E306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30613"/>
                </a:solidFill>
                <a:latin typeface="Poppins" panose="00000500000000000000" pitchFamily="2" charset="0"/>
              </a:endParaRPr>
            </a:p>
          </p:txBody>
        </p:sp>
      </p:grpSp>
      <p:grpSp>
        <p:nvGrpSpPr>
          <p:cNvPr id="19" name="Group 18">
            <a:extLst>
              <a:ext uri="{FF2B5EF4-FFF2-40B4-BE49-F238E27FC236}">
                <a16:creationId xmlns:a16="http://schemas.microsoft.com/office/drawing/2014/main" id="{0474950A-761E-B4F4-5672-F282B97F1843}"/>
              </a:ext>
              <a:ext uri="{C183D7F6-B498-43B3-948B-1728B52AA6E4}">
                <adec:decorative xmlns:adec="http://schemas.microsoft.com/office/drawing/2017/decorative" val="1"/>
              </a:ext>
            </a:extLst>
          </p:cNvPr>
          <p:cNvGrpSpPr/>
          <p:nvPr/>
        </p:nvGrpSpPr>
        <p:grpSpPr>
          <a:xfrm>
            <a:off x="8595047" y="4249352"/>
            <a:ext cx="2670543" cy="2008137"/>
            <a:chOff x="8389344" y="4008205"/>
            <a:chExt cx="2670543" cy="2008137"/>
          </a:xfrm>
        </p:grpSpPr>
        <p:pic>
          <p:nvPicPr>
            <p:cNvPr id="16" name="Picture 15">
              <a:extLst>
                <a:ext uri="{FF2B5EF4-FFF2-40B4-BE49-F238E27FC236}">
                  <a16:creationId xmlns:a16="http://schemas.microsoft.com/office/drawing/2014/main" id="{1B5594E7-05A7-AFF5-2521-B1C01CB1BBA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389344" y="4008205"/>
              <a:ext cx="2670543" cy="2008137"/>
            </a:xfrm>
            <a:prstGeom prst="rect">
              <a:avLst/>
            </a:prstGeom>
            <a:ln>
              <a:solidFill>
                <a:schemeClr val="tx1"/>
              </a:solidFill>
            </a:ln>
          </p:spPr>
        </p:pic>
        <p:sp>
          <p:nvSpPr>
            <p:cNvPr id="31" name="Rectangle: Rounded Corners 30">
              <a:extLst>
                <a:ext uri="{FF2B5EF4-FFF2-40B4-BE49-F238E27FC236}">
                  <a16:creationId xmlns:a16="http://schemas.microsoft.com/office/drawing/2014/main" id="{6F9173A7-71D0-DB11-C32C-16B02D58438E}"/>
                </a:ext>
                <a:ext uri="{C183D7F6-B498-43B3-948B-1728B52AA6E4}">
                  <adec:decorative xmlns:adec="http://schemas.microsoft.com/office/drawing/2017/decorative" val="1"/>
                </a:ext>
              </a:extLst>
            </p:cNvPr>
            <p:cNvSpPr/>
            <p:nvPr/>
          </p:nvSpPr>
          <p:spPr>
            <a:xfrm>
              <a:off x="8643888" y="4378949"/>
              <a:ext cx="245903" cy="239255"/>
            </a:xfrm>
            <a:prstGeom prst="roundRect">
              <a:avLst/>
            </a:prstGeom>
            <a:noFill/>
            <a:ln w="38100">
              <a:solidFill>
                <a:srgbClr val="E306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30613"/>
                </a:solidFill>
                <a:latin typeface="Poppins" panose="00000500000000000000" pitchFamily="2" charset="0"/>
              </a:endParaRPr>
            </a:p>
          </p:txBody>
        </p:sp>
        <p:sp>
          <p:nvSpPr>
            <p:cNvPr id="32" name="Rectangle: Rounded Corners 31">
              <a:extLst>
                <a:ext uri="{FF2B5EF4-FFF2-40B4-BE49-F238E27FC236}">
                  <a16:creationId xmlns:a16="http://schemas.microsoft.com/office/drawing/2014/main" id="{A47AE38E-D202-FAF4-4EB0-37CD01620A62}"/>
                </a:ext>
                <a:ext uri="{C183D7F6-B498-43B3-948B-1728B52AA6E4}">
                  <adec:decorative xmlns:adec="http://schemas.microsoft.com/office/drawing/2017/decorative" val="1"/>
                </a:ext>
              </a:extLst>
            </p:cNvPr>
            <p:cNvSpPr/>
            <p:nvPr/>
          </p:nvSpPr>
          <p:spPr>
            <a:xfrm>
              <a:off x="8542952" y="5367752"/>
              <a:ext cx="204173" cy="204972"/>
            </a:xfrm>
            <a:prstGeom prst="roundRect">
              <a:avLst/>
            </a:prstGeom>
            <a:noFill/>
            <a:ln w="38100">
              <a:solidFill>
                <a:srgbClr val="E306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30613"/>
                </a:solidFill>
                <a:latin typeface="Poppins" panose="00000500000000000000" pitchFamily="2" charset="0"/>
              </a:endParaRPr>
            </a:p>
          </p:txBody>
        </p:sp>
      </p:grpSp>
    </p:spTree>
    <p:extLst>
      <p:ext uri="{BB962C8B-B14F-4D97-AF65-F5344CB8AC3E}">
        <p14:creationId xmlns:p14="http://schemas.microsoft.com/office/powerpoint/2010/main" val="159199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5</a:t>
            </a:r>
          </a:p>
        </p:txBody>
      </p:sp>
      <p:sp>
        <p:nvSpPr>
          <p:cNvPr id="4" name="Text Placeholder 1">
            <a:extLst>
              <a:ext uri="{FF2B5EF4-FFF2-40B4-BE49-F238E27FC236}">
                <a16:creationId xmlns:a16="http://schemas.microsoft.com/office/drawing/2014/main" id="{B775F0FD-C425-7839-004E-B2F193D4AB1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Data Visualisation Guidance </a:t>
            </a:r>
          </a:p>
          <a:p>
            <a:pPr marL="0" indent="0">
              <a:lnSpc>
                <a:spcPct val="100000"/>
              </a:lnSpc>
              <a:spcBef>
                <a:spcPts val="600"/>
              </a:spcBef>
              <a:buNone/>
            </a:pPr>
            <a:r>
              <a:rPr lang="en-GB" b="1">
                <a:latin typeface="Poppins" panose="00000500000000000000" pitchFamily="2" charset="0"/>
              </a:rPr>
              <a:t>Pie charts</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2" y="1619515"/>
            <a:ext cx="4997378" cy="2838185"/>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To help improve accessibility: </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Please include a dark outline on pie charts to help users clearly identify each segment.</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Please ensure that coloured slices next to each other have sufficient contrast with one another.</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Please use descriptive labels where possible to help users identify each segment.</a:t>
            </a:r>
          </a:p>
        </p:txBody>
      </p:sp>
      <p:pic>
        <p:nvPicPr>
          <p:cNvPr id="12" name="Picture 11" descr="Example pie chart showing six pie slices using OU Theme Colours with the largest slices first in clockwise order.">
            <a:extLst>
              <a:ext uri="{FF2B5EF4-FFF2-40B4-BE49-F238E27FC236}">
                <a16:creationId xmlns:a16="http://schemas.microsoft.com/office/drawing/2014/main" id="{538374A5-5A8F-470F-8D19-EF1980C0F211}"/>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57451" y="3846599"/>
            <a:ext cx="3095314" cy="2607335"/>
          </a:xfrm>
          <a:prstGeom prst="rect">
            <a:avLst/>
          </a:prstGeom>
        </p:spPr>
      </p:pic>
      <p:sp>
        <p:nvSpPr>
          <p:cNvPr id="10" name="Text Placeholder 12">
            <a:extLst>
              <a:ext uri="{FF2B5EF4-FFF2-40B4-BE49-F238E27FC236}">
                <a16:creationId xmlns:a16="http://schemas.microsoft.com/office/drawing/2014/main" id="{3A367188-8F0D-4D76-B71B-9E4B231081DC}"/>
              </a:ext>
            </a:extLst>
          </p:cNvPr>
          <p:cNvSpPr txBox="1">
            <a:spLocks/>
          </p:cNvSpPr>
          <p:nvPr/>
        </p:nvSpPr>
        <p:spPr>
          <a:xfrm>
            <a:off x="5743490" y="1619514"/>
            <a:ext cx="6035687" cy="4903813"/>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Best Practice for Pie Charts</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Limit the number of slices to 6 as pie charts with a large amount of slices can be difficult to read.</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Put the largest pie slices first in clockwise order.</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Try to avoid exploded slices as gaps can make it difficult to make the slice to whole comparison.</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Make sure percentages add up to 100%. Where possible add absolute numbers and units of representation as well in brackets.</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Labels and values should be centrally positioned within the pie slice where the slice is large enough. Where the slice isn’t large enough the labels should be as close to the slice as possible with a linked connector line.</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Labels shouldn’t overlap or touch each other. All labels should be visible in presentation mode.</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The title should be centrally aligned just above the pie chart and include an accurate description.</a:t>
            </a:r>
          </a:p>
        </p:txBody>
      </p:sp>
    </p:spTree>
    <p:extLst>
      <p:ext uri="{BB962C8B-B14F-4D97-AF65-F5344CB8AC3E}">
        <p14:creationId xmlns:p14="http://schemas.microsoft.com/office/powerpoint/2010/main" val="25093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130F897-A3B1-0224-CAA8-9E34ACC7C407}"/>
              </a:ext>
            </a:extLst>
          </p:cNvPr>
          <p:cNvSpPr txBox="1">
            <a:spLocks noGrp="1"/>
          </p:cNvSpPr>
          <p:nvPr>
            <p:ph type="title" idx="4294967295"/>
          </p:nvPr>
        </p:nvSpPr>
        <p:spPr>
          <a:xfrm>
            <a:off x="0" y="-1325563"/>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j-lt"/>
                <a:ea typeface="+mj-ea"/>
                <a:cs typeface="+mj-cs"/>
              </a:rPr>
              <a:t>Guidance Slide 6</a:t>
            </a:r>
          </a:p>
        </p:txBody>
      </p:sp>
      <p:sp>
        <p:nvSpPr>
          <p:cNvPr id="4" name="Text Placeholder 1">
            <a:extLst>
              <a:ext uri="{FF2B5EF4-FFF2-40B4-BE49-F238E27FC236}">
                <a16:creationId xmlns:a16="http://schemas.microsoft.com/office/drawing/2014/main" id="{B775F0FD-C425-7839-004E-B2F193D4AB10}"/>
              </a:ext>
            </a:extLst>
          </p:cNvPr>
          <p:cNvSpPr txBox="1">
            <a:spLocks/>
          </p:cNvSpPr>
          <p:nvPr/>
        </p:nvSpPr>
        <p:spPr>
          <a:xfrm>
            <a:off x="412822" y="334672"/>
            <a:ext cx="480020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800">
                <a:latin typeface="Poppins" panose="00000500000000000000" pitchFamily="2" charset="0"/>
              </a:rPr>
              <a:t>Data Visualisation Guidance </a:t>
            </a:r>
          </a:p>
          <a:p>
            <a:pPr marL="0" indent="0">
              <a:lnSpc>
                <a:spcPct val="100000"/>
              </a:lnSpc>
              <a:spcBef>
                <a:spcPts val="600"/>
              </a:spcBef>
              <a:buNone/>
            </a:pPr>
            <a:r>
              <a:rPr lang="en-GB" b="1">
                <a:latin typeface="Poppins" panose="00000500000000000000" pitchFamily="2" charset="0"/>
              </a:rPr>
              <a:t>Bar Charts</a:t>
            </a:r>
          </a:p>
          <a:p>
            <a:pPr marL="0" indent="0">
              <a:lnSpc>
                <a:spcPct val="100000"/>
              </a:lnSpc>
              <a:buFont typeface="Arial" panose="020B0604020202020204" pitchFamily="34" charset="0"/>
              <a:buNone/>
            </a:pPr>
            <a:endParaRPr lang="en-GB">
              <a:latin typeface="Poppins" panose="00000500000000000000" pitchFamily="2" charset="0"/>
            </a:endParaRPr>
          </a:p>
        </p:txBody>
      </p:sp>
      <p:sp>
        <p:nvSpPr>
          <p:cNvPr id="28" name="Rectangle 27">
            <a:extLst>
              <a:ext uri="{FF2B5EF4-FFF2-40B4-BE49-F238E27FC236}">
                <a16:creationId xmlns:a16="http://schemas.microsoft.com/office/drawing/2014/main" id="{D56EA63A-E1C5-DFD9-B483-8842CC53B88E}"/>
              </a:ext>
              <a:ext uri="{C183D7F6-B498-43B3-948B-1728B52AA6E4}">
                <adec:decorative xmlns:adec="http://schemas.microsoft.com/office/drawing/2017/decorative" val="1"/>
              </a:ext>
            </a:extLst>
          </p:cNvPr>
          <p:cNvSpPr/>
          <p:nvPr/>
        </p:nvSpPr>
        <p:spPr>
          <a:xfrm>
            <a:off x="5552764" y="0"/>
            <a:ext cx="5224096" cy="108857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endParaRPr>
          </a:p>
        </p:txBody>
      </p:sp>
      <p:sp>
        <p:nvSpPr>
          <p:cNvPr id="8" name="Text Placeholder 12">
            <a:extLst>
              <a:ext uri="{FF2B5EF4-FFF2-40B4-BE49-F238E27FC236}">
                <a16:creationId xmlns:a16="http://schemas.microsoft.com/office/drawing/2014/main" id="{80391A1D-CB7C-DC98-9B04-49569CBE0D8E}"/>
              </a:ext>
              <a:ext uri="{C183D7F6-B498-43B3-948B-1728B52AA6E4}">
                <adec:decorative xmlns:adec="http://schemas.microsoft.com/office/drawing/2017/decorative" val="0"/>
              </a:ext>
            </a:extLst>
          </p:cNvPr>
          <p:cNvSpPr txBox="1">
            <a:spLocks/>
          </p:cNvSpPr>
          <p:nvPr/>
        </p:nvSpPr>
        <p:spPr>
          <a:xfrm>
            <a:off x="5743491" y="312973"/>
            <a:ext cx="4983002" cy="655142"/>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400">
                <a:latin typeface="Poppins" panose="00000500000000000000" pitchFamily="2" charset="0"/>
                <a:cs typeface="Poppins" panose="00000500000000000000" pitchFamily="2" charset="0"/>
              </a:rPr>
              <a:t>The following slides are for guidance only and slides 4-16 should be </a:t>
            </a:r>
            <a:r>
              <a:rPr lang="en-GB" sz="1400" b="1">
                <a:latin typeface="Poppins" panose="00000500000000000000" pitchFamily="2" charset="0"/>
                <a:cs typeface="Poppins" panose="00000500000000000000" pitchFamily="2" charset="0"/>
              </a:rPr>
              <a:t>deleted</a:t>
            </a:r>
            <a:r>
              <a:rPr lang="en-GB" sz="1400">
                <a:latin typeface="Poppins" panose="00000500000000000000" pitchFamily="2" charset="0"/>
                <a:cs typeface="Poppins" panose="00000500000000000000" pitchFamily="2" charset="0"/>
              </a:rPr>
              <a:t> before finalising.</a:t>
            </a:r>
          </a:p>
        </p:txBody>
      </p:sp>
      <p:sp>
        <p:nvSpPr>
          <p:cNvPr id="7" name="Text Placeholder 12">
            <a:extLst>
              <a:ext uri="{FF2B5EF4-FFF2-40B4-BE49-F238E27FC236}">
                <a16:creationId xmlns:a16="http://schemas.microsoft.com/office/drawing/2014/main" id="{035CD688-3C0D-F337-294B-4B1659968A62}"/>
              </a:ext>
            </a:extLst>
          </p:cNvPr>
          <p:cNvSpPr txBox="1">
            <a:spLocks/>
          </p:cNvSpPr>
          <p:nvPr/>
        </p:nvSpPr>
        <p:spPr>
          <a:xfrm>
            <a:off x="412822" y="1619515"/>
            <a:ext cx="5134060" cy="2838185"/>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To help improve accessibility: </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Please include a dark outline to bar charts to help users clearly identify each bar.</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Please ensure that coloured bars next to each other have sufficient contrast with one another.</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Please use descriptive labels where possible to help users identify each bar.</a:t>
            </a:r>
          </a:p>
        </p:txBody>
      </p:sp>
      <p:pic>
        <p:nvPicPr>
          <p:cNvPr id="5" name="Picture 4" descr="Example bar chart showing six bars using OU Theme Colours with the bars in order from longest to shortest left to right.">
            <a:extLst>
              <a:ext uri="{FF2B5EF4-FFF2-40B4-BE49-F238E27FC236}">
                <a16:creationId xmlns:a16="http://schemas.microsoft.com/office/drawing/2014/main" id="{231E9022-D5D7-A7E0-0617-A20615F3AA7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139042" y="3788511"/>
            <a:ext cx="3766374" cy="2072728"/>
          </a:xfrm>
          <a:prstGeom prst="rect">
            <a:avLst/>
          </a:prstGeom>
        </p:spPr>
      </p:pic>
      <p:sp>
        <p:nvSpPr>
          <p:cNvPr id="10" name="Text Placeholder 12">
            <a:extLst>
              <a:ext uri="{FF2B5EF4-FFF2-40B4-BE49-F238E27FC236}">
                <a16:creationId xmlns:a16="http://schemas.microsoft.com/office/drawing/2014/main" id="{3A367188-8F0D-4D76-B71B-9E4B231081DC}"/>
              </a:ext>
            </a:extLst>
          </p:cNvPr>
          <p:cNvSpPr txBox="1">
            <a:spLocks/>
          </p:cNvSpPr>
          <p:nvPr/>
        </p:nvSpPr>
        <p:spPr>
          <a:xfrm>
            <a:off x="5981700" y="1619514"/>
            <a:ext cx="5797477" cy="4903813"/>
          </a:xfrm>
          <a:prstGeom prst="rect">
            <a:avLst/>
          </a:prstGeom>
        </p:spPr>
        <p:txBody>
          <a:bodyPr>
            <a:noAutofit/>
          </a:bodyPr>
          <a:lstStyle>
            <a:lvl1pPr marL="0" indent="0" algn="l" defTabSz="914400" rtl="0" eaLnBrk="1" latinLnBrk="0" hangingPunct="1">
              <a:lnSpc>
                <a:spcPct val="110000"/>
              </a:lnSpc>
              <a:spcBef>
                <a:spcPts val="0"/>
              </a:spcBef>
              <a:buFont typeface="Arial" panose="020B0604020202020204" pitchFamily="34" charset="0"/>
              <a:buNone/>
              <a:defRPr sz="1500" b="0" i="0" kern="1200">
                <a:ln>
                  <a:noFill/>
                </a:ln>
                <a:solidFill>
                  <a:srgbClr val="060645"/>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pPr>
            <a:r>
              <a:rPr lang="en-GB" sz="1800" b="1">
                <a:latin typeface="Poppins" panose="00000500000000000000" pitchFamily="2" charset="0"/>
                <a:cs typeface="Poppins" panose="00000500000000000000" pitchFamily="2" charset="0"/>
              </a:rPr>
              <a:t>Best Practice for Bar Charts</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Limit the number of bars to 6 as charts with a large amount of bars can be difficult to read.</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The bars should be wider than the gaps between the bars.</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Unless there is a natural order to the segments, place the bars in order from the longest to shortest.</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Values should be placed at the top of each bar.</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Provide a visual key close to the data (in addition to labels under each bar).</a:t>
            </a:r>
          </a:p>
          <a:p>
            <a:pPr marL="171450" indent="-171450">
              <a:lnSpc>
                <a:spcPct val="150000"/>
              </a:lnSpc>
              <a:spcAft>
                <a:spcPts val="600"/>
              </a:spcAft>
              <a:buFont typeface="Arial" panose="020B0604020202020204" pitchFamily="34" charset="0"/>
              <a:buChar char="•"/>
            </a:pPr>
            <a:r>
              <a:rPr lang="en-GB" sz="1200">
                <a:latin typeface="Poppins" panose="00000500000000000000" pitchFamily="2" charset="0"/>
                <a:cs typeface="Poppins" panose="00000500000000000000" pitchFamily="2" charset="0"/>
              </a:rPr>
              <a:t>The chart title should be centrally aligned just above the bar chart and include an accurate description. The axis titles should include an accurate description and any units of measurement.</a:t>
            </a:r>
          </a:p>
        </p:txBody>
      </p:sp>
    </p:spTree>
    <p:extLst>
      <p:ext uri="{BB962C8B-B14F-4D97-AF65-F5344CB8AC3E}">
        <p14:creationId xmlns:p14="http://schemas.microsoft.com/office/powerpoint/2010/main" val="2645815655"/>
      </p:ext>
    </p:extLst>
  </p:cSld>
  <p:clrMapOvr>
    <a:masterClrMapping/>
  </p:clrMapOvr>
</p:sld>
</file>

<file path=ppt/theme/theme1.xml><?xml version="1.0" encoding="utf-8"?>
<a:theme xmlns:a="http://schemas.openxmlformats.org/drawingml/2006/main" name="Cover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Custom 7">
      <a:majorFont>
        <a:latin typeface="Poppins"/>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94E85A0E-8E0A-45F9-81BA-B6ED124559CC}"/>
    </a:ext>
  </a:extLst>
</a:theme>
</file>

<file path=ppt/theme/theme2.xml><?xml version="1.0" encoding="utf-8"?>
<a:theme xmlns:a="http://schemas.openxmlformats.org/drawingml/2006/main" name="Contents Slide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4BB12A69-2195-4393-8DC0-EB9EE8397D91}"/>
    </a:ext>
  </a:extLst>
</a:theme>
</file>

<file path=ppt/theme/theme3.xml><?xml version="1.0" encoding="utf-8"?>
<a:theme xmlns:a="http://schemas.openxmlformats.org/drawingml/2006/main" name="Chapter Headings / Divider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E6697964-0098-45A5-A68F-45809E852513}"/>
    </a:ext>
  </a:extLst>
</a:theme>
</file>

<file path=ppt/theme/theme4.xml><?xml version="1.0" encoding="utf-8"?>
<a:theme xmlns:a="http://schemas.openxmlformats.org/drawingml/2006/main" name="Slide Options">
  <a:themeElements>
    <a:clrScheme name="Custom 1">
      <a:dk1>
        <a:srgbClr val="060645"/>
      </a:dk1>
      <a:lt1>
        <a:srgbClr val="FFFFFF"/>
      </a:lt1>
      <a:dk2>
        <a:srgbClr val="060645"/>
      </a:dk2>
      <a:lt2>
        <a:srgbClr val="FEFFFF"/>
      </a:lt2>
      <a:accent1>
        <a:srgbClr val="1C46C0"/>
      </a:accent1>
      <a:accent2>
        <a:srgbClr val="66EEFA"/>
      </a:accent2>
      <a:accent3>
        <a:srgbClr val="FF8A77"/>
      </a:accent3>
      <a:accent4>
        <a:srgbClr val="7DFFD3"/>
      </a:accent4>
      <a:accent5>
        <a:srgbClr val="FFB3FF"/>
      </a:accent5>
      <a:accent6>
        <a:srgbClr val="FFF388"/>
      </a:accent6>
      <a:hlink>
        <a:srgbClr val="1C46C0"/>
      </a:hlink>
      <a:folHlink>
        <a:srgbClr val="FF8A77"/>
      </a:folHlink>
    </a:clrScheme>
    <a:fontScheme name="Custom 2">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BF0D45D2-C1FF-4D88-9D45-1B3B67EB2D7C}"/>
    </a:ext>
  </a:extLst>
</a:theme>
</file>

<file path=ppt/theme/theme5.xml><?xml version="1.0" encoding="utf-8"?>
<a:theme xmlns:a="http://schemas.openxmlformats.org/drawingml/2006/main" name="End Slides">
  <a:themeElements>
    <a:clrScheme name="Open University ">
      <a:dk1>
        <a:srgbClr val="060645"/>
      </a:dk1>
      <a:lt1>
        <a:srgbClr val="FFFFFF"/>
      </a:lt1>
      <a:dk2>
        <a:srgbClr val="060645"/>
      </a:dk2>
      <a:lt2>
        <a:srgbClr val="FEFFFF"/>
      </a:lt2>
      <a:accent1>
        <a:srgbClr val="1C46C0"/>
      </a:accent1>
      <a:accent2>
        <a:srgbClr val="66EEFA"/>
      </a:accent2>
      <a:accent3>
        <a:srgbClr val="7DFFD3"/>
      </a:accent3>
      <a:accent4>
        <a:srgbClr val="FF8A77"/>
      </a:accent4>
      <a:accent5>
        <a:srgbClr val="FFB3FF"/>
      </a:accent5>
      <a:accent6>
        <a:srgbClr val="FFF388"/>
      </a:accent6>
      <a:hlink>
        <a:srgbClr val="FF8A77"/>
      </a:hlink>
      <a:folHlink>
        <a:srgbClr val="7DFFD3"/>
      </a:folHlink>
    </a:clrScheme>
    <a:fontScheme name="OU Poppins">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U_Powerpoint Template_England_Accessable.potx" id="{2A2DC71C-83A7-4503-A10A-9A2277307DA4}" vid="{CB3D32D0-10AB-4988-B46F-32A3F4ABFA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4476828-269d-41e7-8c7f-463a607b843c" xsi:nil="true"/>
    <lcf76f155ced4ddcb4097134ff3c332f xmlns="4ed73a0e-c0f4-4682-9833-b80ae4bd077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7A8613C21C848AD2F91B91A9AAB64" ma:contentTypeVersion="20" ma:contentTypeDescription="Create a new document." ma:contentTypeScope="" ma:versionID="c1d9353f12382b36ac3f9f5b2f1dd716">
  <xsd:schema xmlns:xsd="http://www.w3.org/2001/XMLSchema" xmlns:xs="http://www.w3.org/2001/XMLSchema" xmlns:p="http://schemas.microsoft.com/office/2006/metadata/properties" xmlns:ns2="4ed73a0e-c0f4-4682-9833-b80ae4bd0773" xmlns:ns3="23060362-3cc1-48ff-8e33-88570e39b161" xmlns:ns4="e4476828-269d-41e7-8c7f-463a607b843c" targetNamespace="http://schemas.microsoft.com/office/2006/metadata/properties" ma:root="true" ma:fieldsID="c254bfd5ec353ffdfb8a6f8fbb6c5717" ns2:_="" ns3:_="" ns4:_="">
    <xsd:import namespace="4ed73a0e-c0f4-4682-9833-b80ae4bd0773"/>
    <xsd:import namespace="23060362-3cc1-48ff-8e33-88570e39b161"/>
    <xsd:import namespace="e4476828-269d-41e7-8c7f-463a607b843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4: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73a0e-c0f4-4682-9833-b80ae4bd07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fb35f09-1364-44fa-bda6-079b81d03a2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60362-3cc1-48ff-8e33-88570e39b1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476828-269d-41e7-8c7f-463a607b843c"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206e9e1-5a8f-47ca-9c1f-db2539ee6553}" ma:internalName="TaxCatchAll" ma:showField="CatchAllData" ma:web="23060362-3cc1-48ff-8e33-88570e39b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1F123D-72E4-47AA-AF87-050EE8541186}">
  <ds:schemaRefs>
    <ds:schemaRef ds:uri="37366ac4-c030-4543-8cc8-88329e81ec50"/>
    <ds:schemaRef ds:uri="4ed73a0e-c0f4-4682-9833-b80ae4bd0773"/>
    <ds:schemaRef ds:uri="a4bbcd8a-0e99-45ba-ba54-c1f6b28a9aac"/>
    <ds:schemaRef ds:uri="e4476828-269d-41e7-8c7f-463a607b843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ADD03CB-2A88-4644-BBA9-D7ABCC1D4135}">
  <ds:schemaRefs>
    <ds:schemaRef ds:uri="23060362-3cc1-48ff-8e33-88570e39b161"/>
    <ds:schemaRef ds:uri="4ed73a0e-c0f4-4682-9833-b80ae4bd0773"/>
    <ds:schemaRef ds:uri="e4476828-269d-41e7-8c7f-463a607b84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6CD3E3-2AD4-4BFA-B062-CD9F3FC377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2371</Words>
  <Application>Microsoft Macintosh PowerPoint</Application>
  <PresentationFormat>Widescreen</PresentationFormat>
  <Paragraphs>248</Paragraphs>
  <Slides>46</Slides>
  <Notes>46</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46</vt:i4>
      </vt:variant>
    </vt:vector>
  </HeadingPairs>
  <TitlesOfParts>
    <vt:vector size="54" baseType="lpstr">
      <vt:lpstr>Arial</vt:lpstr>
      <vt:lpstr>Poppins</vt:lpstr>
      <vt:lpstr>Poppins SemiBold</vt:lpstr>
      <vt:lpstr>Covers</vt:lpstr>
      <vt:lpstr>Contents Slides</vt:lpstr>
      <vt:lpstr>Chapter Headings / Dividers</vt:lpstr>
      <vt:lpstr>Slide Options</vt:lpstr>
      <vt:lpstr>End Slides</vt:lpstr>
      <vt:lpstr>Intro Slide Title 1</vt:lpstr>
      <vt:lpstr>Intro Slide Title 2</vt:lpstr>
      <vt:lpstr>Intro Slide Title 3</vt:lpstr>
      <vt:lpstr>Guidance Slide 1</vt:lpstr>
      <vt:lpstr>Guidance Slide 2</vt:lpstr>
      <vt:lpstr>Guidance Slide 3</vt:lpstr>
      <vt:lpstr>Guidance Slide 4</vt:lpstr>
      <vt:lpstr>Guidance Slide 5</vt:lpstr>
      <vt:lpstr>Guidance Slide 6</vt:lpstr>
      <vt:lpstr>Guidance Slide 7</vt:lpstr>
      <vt:lpstr>Guidance Slide 8</vt:lpstr>
      <vt:lpstr>Guidance Slide 9</vt:lpstr>
      <vt:lpstr>Guidance Slide 10</vt:lpstr>
      <vt:lpstr>Guidance Slide 11</vt:lpstr>
      <vt:lpstr>Guidance Slide 12</vt:lpstr>
      <vt:lpstr>Guidance Slide 13</vt:lpstr>
      <vt:lpstr>Slide Title 2</vt:lpstr>
      <vt:lpstr>Slide Title 3</vt:lpstr>
      <vt:lpstr>Slide Title 4</vt:lpstr>
      <vt:lpstr>Slide Title 5</vt:lpstr>
      <vt:lpstr>Slide Title 6</vt:lpstr>
      <vt:lpstr>Slide Title 7</vt:lpstr>
      <vt:lpstr>Slide Title 8</vt:lpstr>
      <vt:lpstr>Slide Title 9</vt:lpstr>
      <vt:lpstr>Slide Title 10</vt:lpstr>
      <vt:lpstr>Slide Title 11</vt:lpstr>
      <vt:lpstr>Slide Title 12</vt:lpstr>
      <vt:lpstr>Slide Title 13</vt:lpstr>
      <vt:lpstr>Slide Title 14</vt:lpstr>
      <vt:lpstr>Slide Title 15</vt:lpstr>
      <vt:lpstr>Slide Title 16</vt:lpstr>
      <vt:lpstr>Slide Title 17</vt:lpstr>
      <vt:lpstr>Slide Title 18</vt:lpstr>
      <vt:lpstr>Slide Title 19</vt:lpstr>
      <vt:lpstr>Slide Title 20</vt:lpstr>
      <vt:lpstr>Slide Title 21</vt:lpstr>
      <vt:lpstr>Slide Title 22</vt:lpstr>
      <vt:lpstr>Slide Title 23</vt:lpstr>
      <vt:lpstr>Slide Title 24</vt:lpstr>
      <vt:lpstr>Slide Title 25</vt:lpstr>
      <vt:lpstr>Slide Title 26</vt:lpstr>
      <vt:lpstr>Slide Title 27</vt:lpstr>
      <vt:lpstr>Slide Title 28</vt:lpstr>
      <vt:lpstr>Slide Title 29</vt:lpstr>
      <vt:lpstr>Slide Title 30</vt:lpstr>
      <vt:lpstr>Slide Title 31</vt:lpstr>
    </vt:vector>
  </TitlesOfParts>
  <Manager/>
  <Company>The Open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 Master PowerPoint Template</dc:title>
  <dc:subject>OU Master PowerPoint Template with accessibility guidance and best practice tips</dc:subject>
  <dc:creator>brand-enquiries@open.ac.uk</dc:creator>
  <cp:keywords>OU Master PowerPoint Template</cp:keywords>
  <dc:description/>
  <cp:lastModifiedBy>Carl Prosser</cp:lastModifiedBy>
  <cp:revision>2</cp:revision>
  <dcterms:created xsi:type="dcterms:W3CDTF">2022-10-21T14:33:01Z</dcterms:created>
  <dcterms:modified xsi:type="dcterms:W3CDTF">2022-11-23T14:53:40Z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0x01010003E7A8613C21C848AD2F91B91A9AAB64</vt:lpwstr>
  </property>
  <property fmtid="{D5CDD505-2E9C-101B-9397-08002B2CF9AE}" pid="3" name="MediaServiceImageTags">
    <vt:lpwstr/>
  </property>
</Properties>
</file>