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60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001E-6F00-4704-B405-61F5F8FCD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9D94B-A7AC-44C7-8288-E7BC22867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8F34A-2917-4862-9AD7-5D5691B2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1DB-7806-4A05-8A80-9BAD537562C8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DEFB-CC36-4797-A147-BA15FB9C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BDF44-986A-4C78-B606-D102E58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AE7-DFC8-4574-BF52-CBA206AC4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59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0DD3-F2C7-4758-9469-F04033DD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372EF-399D-4A47-B989-D029A831F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D2714-2536-4AF7-A208-00A76863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1DB-7806-4A05-8A80-9BAD537562C8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77FF1-1522-4AC6-9DEA-CB0EACE9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2F2F6-7AA0-4915-BF55-2C777C83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AE7-DFC8-4574-BF52-CBA206AC4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3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30445-8D3E-496A-ABE5-BD3EB686E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E4BA7-5605-4886-A9E6-5FB857255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80302-4D86-4A44-837C-CC746E48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1DB-7806-4A05-8A80-9BAD537562C8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0CF1-C098-48D2-9DAD-2BFB9A70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100D4-E75C-457C-9D0A-6B331D3A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AE7-DFC8-4574-BF52-CBA206AC4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82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AC27-52C5-402A-978C-C8C2DDC0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0667-6887-4986-A4FF-B9BE85974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08EF8-9C82-4B40-9295-9D6BE32E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1DB-7806-4A05-8A80-9BAD537562C8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FFEA5-4670-4076-B652-1AD9098C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47B56-DD0A-4B46-A3A2-FAFC33E8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AE7-DFC8-4574-BF52-CBA206AC4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54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E83A-B85B-4780-9EAD-865FE907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3C33C-FA61-4F4D-9E0B-7D5A471C5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EDA9B-7F96-4764-815E-D6B8931C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1DB-7806-4A05-8A80-9BAD537562C8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B3D6-0001-4449-BC9B-12DBAD78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D23B0-E9E9-4C2A-9BA2-95E6DC78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AE7-DFC8-4574-BF52-CBA206AC4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13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8920-88DE-4023-AD24-45F1E3717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A6B68-B0AF-4096-BC1C-FD5DF2C03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0E290-B395-408D-A82A-DB9916064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92B87-7F71-485D-8E2B-BE38F86C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1DB-7806-4A05-8A80-9BAD537562C8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363C7-E231-462E-A277-3366EFD5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AFAA8-D218-4530-B877-8BB4A4B3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AE7-DFC8-4574-BF52-CBA206AC4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90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AB79-26E2-445B-848D-CBD907219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1B14B-9323-4C13-A6D9-3E527202C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89392-53B9-4235-BEA0-4128995A3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09994-F60A-439B-A317-22CB98122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CA983-9CFB-467A-BCD0-2CCFDB692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59914-93FF-4ABB-AB0B-355C0D75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1DB-7806-4A05-8A80-9BAD537562C8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80EF6-BA78-490A-9C80-8E7B1687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912B9-E59B-49AE-A792-0883392B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AE7-DFC8-4574-BF52-CBA206AC4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08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B726-9743-4EC5-9A74-2824C939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2F672-76B2-4C70-B13A-55DCFE5C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1DB-7806-4A05-8A80-9BAD537562C8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C3D9A-4CE4-4EE5-AD15-60F8CBF4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E4743-C17A-4509-8A92-79169767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AE7-DFC8-4574-BF52-CBA206AC4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14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0860F-0362-4B54-8F7D-61075B38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1DB-7806-4A05-8A80-9BAD537562C8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6E854-F8D9-4ECF-8DA5-FBC937BB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1881E-261C-45A9-B392-27847EB3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AE7-DFC8-4574-BF52-CBA206AC4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05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A96A-AC9B-4B56-A91D-79390328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F136-DC91-4363-AC5B-78A62233A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69A72-AF37-4F99-A4EF-364AE3C79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222D8-EF9E-452A-A2A1-00A915ED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1DB-7806-4A05-8A80-9BAD537562C8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D9BD1-7B3A-47CF-A54C-A72CDF6E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A0A89-B8CE-441A-BE5A-BA4FF9BD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AE7-DFC8-4574-BF52-CBA206AC4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33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02CA-F840-445D-9954-07830453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C290C-AD56-480A-B435-CD9033345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60F06-DBB3-4A1B-92B3-5FDC59FD6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AAE64-489E-4610-A018-38E54416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1DB-7806-4A05-8A80-9BAD537562C8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217E7-1B59-43AC-9BF4-0C5D8FF2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7B100-6BB2-4917-8618-C5A45732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AE7-DFC8-4574-BF52-CBA206AC4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81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2BBCC-A5B7-493D-A8CF-BBAC1A41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83A45-4A58-432C-A469-B2A06E0E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31760-9D8E-4AFF-B49A-35F7D399D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A1DB-7806-4A05-8A80-9BAD537562C8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313A2-E624-4985-B02B-0ECB1C0BA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C3229-8BB5-4CAB-91AD-7FFA87C1A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8AE7-DFC8-4574-BF52-CBA206AC4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78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table, sitting, items&#10;&#10;Description automatically generated">
            <a:extLst>
              <a:ext uri="{FF2B5EF4-FFF2-40B4-BE49-F238E27FC236}">
                <a16:creationId xmlns:a16="http://schemas.microsoft.com/office/drawing/2014/main" id="{2B28093F-0E9A-4828-B0C5-5F168AFF5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" y="0"/>
            <a:ext cx="962007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DD12DF-BABC-4A57-8BD1-6A1CC1DD0B7E}"/>
              </a:ext>
            </a:extLst>
          </p:cNvPr>
          <p:cNvSpPr txBox="1"/>
          <p:nvPr/>
        </p:nvSpPr>
        <p:spPr>
          <a:xfrm>
            <a:off x="6507853" y="3148853"/>
            <a:ext cx="170489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IR Spectrometer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562DD-2184-4B80-B2E7-1AC66CE440EC}"/>
              </a:ext>
            </a:extLst>
          </p:cNvPr>
          <p:cNvSpPr txBox="1"/>
          <p:nvPr/>
        </p:nvSpPr>
        <p:spPr>
          <a:xfrm>
            <a:off x="1135761" y="1303893"/>
            <a:ext cx="149271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MCT Detector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9FD9A1-BBAE-42D3-B0DD-394AC0793839}"/>
              </a:ext>
            </a:extLst>
          </p:cNvPr>
          <p:cNvCxnSpPr>
            <a:cxnSpLocks/>
          </p:cNvCxnSpPr>
          <p:nvPr/>
        </p:nvCxnSpPr>
        <p:spPr>
          <a:xfrm>
            <a:off x="2628477" y="1673225"/>
            <a:ext cx="628101" cy="921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B9F5FAF-1FC7-4586-985B-C59921283BA9}"/>
              </a:ext>
            </a:extLst>
          </p:cNvPr>
          <p:cNvSpPr/>
          <p:nvPr/>
        </p:nvSpPr>
        <p:spPr>
          <a:xfrm rot="20791805">
            <a:off x="3786976" y="3086897"/>
            <a:ext cx="481033" cy="844105"/>
          </a:xfrm>
          <a:prstGeom prst="ellipse">
            <a:avLst/>
          </a:prstGeom>
          <a:solidFill>
            <a:srgbClr val="FF0000">
              <a:alpha val="2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63D61F-A17C-4479-9F90-AF63958A01B4}"/>
              </a:ext>
            </a:extLst>
          </p:cNvPr>
          <p:cNvSpPr txBox="1"/>
          <p:nvPr/>
        </p:nvSpPr>
        <p:spPr>
          <a:xfrm>
            <a:off x="1286935" y="3365202"/>
            <a:ext cx="208903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Gas mixing chamber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0A0225-33E2-4576-A4D2-10C6C386B38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373947" y="3258338"/>
            <a:ext cx="418637" cy="1068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D3B3DB-E81C-45A8-A48C-53220F3C9F04}"/>
              </a:ext>
            </a:extLst>
          </p:cNvPr>
          <p:cNvSpPr txBox="1"/>
          <p:nvPr/>
        </p:nvSpPr>
        <p:spPr>
          <a:xfrm>
            <a:off x="5568095" y="4694570"/>
            <a:ext cx="67839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Laser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D241EA-F8B3-4767-B854-5AC3DA59496A}"/>
              </a:ext>
            </a:extLst>
          </p:cNvPr>
          <p:cNvCxnSpPr>
            <a:cxnSpLocks/>
          </p:cNvCxnSpPr>
          <p:nvPr/>
        </p:nvCxnSpPr>
        <p:spPr>
          <a:xfrm>
            <a:off x="5918672" y="4028849"/>
            <a:ext cx="327814" cy="6657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C7F591-6792-412F-897F-8D49BEA4498D}"/>
              </a:ext>
            </a:extLst>
          </p:cNvPr>
          <p:cNvSpPr txBox="1"/>
          <p:nvPr/>
        </p:nvSpPr>
        <p:spPr>
          <a:xfrm>
            <a:off x="613493" y="162439"/>
            <a:ext cx="271818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He Close Cycle Refrigerator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781EAD-6981-4CA1-A76B-C4A6CB36B285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331673" y="347105"/>
            <a:ext cx="1212560" cy="268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A95699E-E990-4928-A731-59379CE878D3}"/>
              </a:ext>
            </a:extLst>
          </p:cNvPr>
          <p:cNvSpPr/>
          <p:nvPr/>
        </p:nvSpPr>
        <p:spPr>
          <a:xfrm>
            <a:off x="4359704" y="2317897"/>
            <a:ext cx="481033" cy="531628"/>
          </a:xfrm>
          <a:prstGeom prst="ellipse">
            <a:avLst/>
          </a:prstGeom>
          <a:solidFill>
            <a:srgbClr val="00B050">
              <a:alpha val="25098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800BF-A25C-427D-9DFC-DB25E08999CA}"/>
              </a:ext>
            </a:extLst>
          </p:cNvPr>
          <p:cNvSpPr txBox="1"/>
          <p:nvPr/>
        </p:nvSpPr>
        <p:spPr>
          <a:xfrm>
            <a:off x="8116828" y="34541"/>
            <a:ext cx="155202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Main chamber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1CCEDA-1E81-4E02-8204-58F1BF2796DC}"/>
              </a:ext>
            </a:extLst>
          </p:cNvPr>
          <p:cNvCxnSpPr>
            <a:cxnSpLocks/>
            <a:stCxn id="25" idx="7"/>
            <a:endCxn id="26" idx="1"/>
          </p:cNvCxnSpPr>
          <p:nvPr/>
        </p:nvCxnSpPr>
        <p:spPr>
          <a:xfrm flipV="1">
            <a:off x="4770291" y="219207"/>
            <a:ext cx="3346537" cy="217654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1CFCB94-0CEF-4B7E-8495-B59ADA94A647}"/>
              </a:ext>
            </a:extLst>
          </p:cNvPr>
          <p:cNvSpPr/>
          <p:nvPr/>
        </p:nvSpPr>
        <p:spPr>
          <a:xfrm>
            <a:off x="9643779" y="3637722"/>
            <a:ext cx="2543719" cy="320964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DF4D8B6-CF80-4589-9A02-EF998A4B728E}"/>
              </a:ext>
            </a:extLst>
          </p:cNvPr>
          <p:cNvCxnSpPr>
            <a:cxnSpLocks/>
            <a:stCxn id="30" idx="1"/>
            <a:endCxn id="30" idx="3"/>
          </p:cNvCxnSpPr>
          <p:nvPr/>
        </p:nvCxnSpPr>
        <p:spPr>
          <a:xfrm>
            <a:off x="9643779" y="5242545"/>
            <a:ext cx="254371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13348D2-E218-448A-8570-E321994F4D0D}"/>
              </a:ext>
            </a:extLst>
          </p:cNvPr>
          <p:cNvSpPr txBox="1"/>
          <p:nvPr/>
        </p:nvSpPr>
        <p:spPr>
          <a:xfrm>
            <a:off x="9674990" y="3709210"/>
            <a:ext cx="99738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b="1" dirty="0"/>
              <a:t>Deposition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B624D3-0A25-4584-A3D8-AC47E962287E}"/>
              </a:ext>
            </a:extLst>
          </p:cNvPr>
          <p:cNvSpPr txBox="1"/>
          <p:nvPr/>
        </p:nvSpPr>
        <p:spPr>
          <a:xfrm>
            <a:off x="9920035" y="5360693"/>
            <a:ext cx="5282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b="1" dirty="0"/>
              <a:t>Scan</a:t>
            </a: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003FD8B4-A1DC-4F16-A665-6CE3C88E0D5F}"/>
              </a:ext>
            </a:extLst>
          </p:cNvPr>
          <p:cNvSpPr/>
          <p:nvPr/>
        </p:nvSpPr>
        <p:spPr>
          <a:xfrm rot="10800000">
            <a:off x="10644701" y="4634352"/>
            <a:ext cx="305681" cy="479569"/>
          </a:xfrm>
          <a:prstGeom prst="triangle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DA25BA-D4F1-4960-8C39-CCC7AF0FD154}"/>
              </a:ext>
            </a:extLst>
          </p:cNvPr>
          <p:cNvCxnSpPr>
            <a:cxnSpLocks/>
          </p:cNvCxnSpPr>
          <p:nvPr/>
        </p:nvCxnSpPr>
        <p:spPr>
          <a:xfrm>
            <a:off x="10461284" y="4270885"/>
            <a:ext cx="628566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5CBDFB7-5E13-4BC4-8DBC-5AFA20ECE424}"/>
              </a:ext>
            </a:extLst>
          </p:cNvPr>
          <p:cNvCxnSpPr>
            <a:cxnSpLocks/>
          </p:cNvCxnSpPr>
          <p:nvPr/>
        </p:nvCxnSpPr>
        <p:spPr>
          <a:xfrm>
            <a:off x="10464822" y="4338221"/>
            <a:ext cx="628566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7F5813-56CE-4ADA-BC0F-9FB5476CE79E}"/>
              </a:ext>
            </a:extLst>
          </p:cNvPr>
          <p:cNvCxnSpPr>
            <a:cxnSpLocks/>
          </p:cNvCxnSpPr>
          <p:nvPr/>
        </p:nvCxnSpPr>
        <p:spPr>
          <a:xfrm>
            <a:off x="10464822" y="4210631"/>
            <a:ext cx="628566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180006C4-8D21-4043-988E-81D627F87FEC}"/>
              </a:ext>
            </a:extLst>
          </p:cNvPr>
          <p:cNvSpPr/>
          <p:nvPr/>
        </p:nvSpPr>
        <p:spPr>
          <a:xfrm rot="13600626">
            <a:off x="10723682" y="4671192"/>
            <a:ext cx="970372" cy="1280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C9D9D146-BAD4-44A2-9411-92B7CA2E07CF}"/>
              </a:ext>
            </a:extLst>
          </p:cNvPr>
          <p:cNvSpPr/>
          <p:nvPr/>
        </p:nvSpPr>
        <p:spPr>
          <a:xfrm rot="7999374" flipV="1">
            <a:off x="9897886" y="4674730"/>
            <a:ext cx="970372" cy="1280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4F63C1-6C9C-466C-969D-B84C28717F9C}"/>
              </a:ext>
            </a:extLst>
          </p:cNvPr>
          <p:cNvCxnSpPr>
            <a:cxnSpLocks/>
          </p:cNvCxnSpPr>
          <p:nvPr/>
        </p:nvCxnSpPr>
        <p:spPr>
          <a:xfrm rot="16200000">
            <a:off x="10465136" y="6182045"/>
            <a:ext cx="628566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AF08CF-9D2A-44D5-886A-C1542670332F}"/>
              </a:ext>
            </a:extLst>
          </p:cNvPr>
          <p:cNvCxnSpPr>
            <a:cxnSpLocks/>
          </p:cNvCxnSpPr>
          <p:nvPr/>
        </p:nvCxnSpPr>
        <p:spPr>
          <a:xfrm rot="16200000">
            <a:off x="10532472" y="6189140"/>
            <a:ext cx="628566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BCD0159-25ED-4542-80F9-DE3B84128508}"/>
              </a:ext>
            </a:extLst>
          </p:cNvPr>
          <p:cNvCxnSpPr>
            <a:cxnSpLocks/>
          </p:cNvCxnSpPr>
          <p:nvPr/>
        </p:nvCxnSpPr>
        <p:spPr>
          <a:xfrm rot="16200000">
            <a:off x="10404882" y="6189140"/>
            <a:ext cx="628566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F9454B0D-CBE0-4EAF-AE17-45AEF4FE3193}"/>
              </a:ext>
            </a:extLst>
          </p:cNvPr>
          <p:cNvSpPr/>
          <p:nvPr/>
        </p:nvSpPr>
        <p:spPr>
          <a:xfrm rot="10800000">
            <a:off x="10039289" y="6063030"/>
            <a:ext cx="1572389" cy="2152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5E5BBE-3F52-4859-A10D-087DCEF2909E}"/>
              </a:ext>
            </a:extLst>
          </p:cNvPr>
          <p:cNvSpPr txBox="1"/>
          <p:nvPr/>
        </p:nvSpPr>
        <p:spPr>
          <a:xfrm>
            <a:off x="10863607" y="3712751"/>
            <a:ext cx="12891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Interferometry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75BBB1-AE88-4A03-8979-34A91C19D9E0}"/>
              </a:ext>
            </a:extLst>
          </p:cNvPr>
          <p:cNvSpPr txBox="1"/>
          <p:nvPr/>
        </p:nvSpPr>
        <p:spPr>
          <a:xfrm>
            <a:off x="11017394" y="5374734"/>
            <a:ext cx="99572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Absorption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92F1F89-07F0-41CC-AA6E-0BAAD29286DA}"/>
              </a:ext>
            </a:extLst>
          </p:cNvPr>
          <p:cNvSpPr/>
          <p:nvPr/>
        </p:nvSpPr>
        <p:spPr>
          <a:xfrm>
            <a:off x="3749840" y="4516718"/>
            <a:ext cx="1588786" cy="967723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8EA6CE-2395-4D9E-A4E8-11043A7B02A4}"/>
              </a:ext>
            </a:extLst>
          </p:cNvPr>
          <p:cNvSpPr txBox="1"/>
          <p:nvPr/>
        </p:nvSpPr>
        <p:spPr>
          <a:xfrm>
            <a:off x="2855799" y="5758532"/>
            <a:ext cx="1016625" cy="369332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Gas lines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56F907D-1180-4405-B558-DE32ADA8D568}"/>
              </a:ext>
            </a:extLst>
          </p:cNvPr>
          <p:cNvCxnSpPr>
            <a:cxnSpLocks/>
            <a:endCxn id="63" idx="4"/>
          </p:cNvCxnSpPr>
          <p:nvPr/>
        </p:nvCxnSpPr>
        <p:spPr>
          <a:xfrm flipV="1">
            <a:off x="3866483" y="5484441"/>
            <a:ext cx="677750" cy="27615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3A61CB0-0656-4341-B08E-1D396A384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35" y="621036"/>
            <a:ext cx="1155408" cy="279159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CB01036-6D72-4693-95E2-EAB28DF9F338}"/>
              </a:ext>
            </a:extLst>
          </p:cNvPr>
          <p:cNvSpPr txBox="1"/>
          <p:nvPr/>
        </p:nvSpPr>
        <p:spPr>
          <a:xfrm>
            <a:off x="10350413" y="34541"/>
            <a:ext cx="107087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Substrate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26E9F4-2CFE-4AC6-87BA-D188E24123AB}"/>
              </a:ext>
            </a:extLst>
          </p:cNvPr>
          <p:cNvCxnSpPr>
            <a:cxnSpLocks/>
          </p:cNvCxnSpPr>
          <p:nvPr/>
        </p:nvCxnSpPr>
        <p:spPr>
          <a:xfrm>
            <a:off x="9745056" y="219207"/>
            <a:ext cx="50482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2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Vincent.Deguin</dc:creator>
  <cp:lastModifiedBy>Vincent.Deguin</cp:lastModifiedBy>
  <cp:revision>11</cp:revision>
  <dcterms:created xsi:type="dcterms:W3CDTF">2020-11-19T10:25:59Z</dcterms:created>
  <dcterms:modified xsi:type="dcterms:W3CDTF">2021-06-15T06:43:25Z</dcterms:modified>
</cp:coreProperties>
</file>