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4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C0A8D-2ACC-20DB-1CD6-0A15E86F5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49" y="3960714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fr-FR" sz="4400" dirty="0" err="1"/>
              <a:t>Guided</a:t>
            </a:r>
            <a:r>
              <a:rPr lang="fr-FR" sz="4400" dirty="0"/>
              <a:t> Tour</a:t>
            </a:r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62E57730-0D03-C578-8479-D507F5D8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7"/>
          <a:stretch/>
        </p:blipFill>
        <p:spPr>
          <a:xfrm>
            <a:off x="20" y="1"/>
            <a:ext cx="12191980" cy="4305300"/>
          </a:xfrm>
          <a:prstGeom prst="rect">
            <a:avLst/>
          </a:prstGeom>
          <a:noFill/>
        </p:spPr>
      </p:pic>
      <p:sp>
        <p:nvSpPr>
          <p:cNvPr id="22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rrière-plan abstrait triangulaire">
            <a:extLst>
              <a:ext uri="{FF2B5EF4-FFF2-40B4-BE49-F238E27FC236}">
                <a16:creationId xmlns:a16="http://schemas.microsoft.com/office/drawing/2014/main" id="{EAF9DA85-97C8-688D-F22D-46347BBE7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27F220B-E1F3-0889-7568-887E16A40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2" y="77881"/>
            <a:ext cx="10969753" cy="66435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551FDA-EA93-31EE-A7CF-51F7FB98CA74}"/>
              </a:ext>
            </a:extLst>
          </p:cNvPr>
          <p:cNvSpPr/>
          <p:nvPr/>
        </p:nvSpPr>
        <p:spPr>
          <a:xfrm>
            <a:off x="815513" y="2584163"/>
            <a:ext cx="2027891" cy="4123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04BC012-BF70-3667-A167-8B3AFBA6F508}"/>
              </a:ext>
            </a:extLst>
          </p:cNvPr>
          <p:cNvCxnSpPr>
            <a:cxnSpLocks/>
          </p:cNvCxnSpPr>
          <p:nvPr/>
        </p:nvCxnSpPr>
        <p:spPr>
          <a:xfrm>
            <a:off x="2852664" y="2662490"/>
            <a:ext cx="500028" cy="110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E75DFD0-1293-FF13-0606-C3452B69E532}"/>
              </a:ext>
            </a:extLst>
          </p:cNvPr>
          <p:cNvSpPr/>
          <p:nvPr/>
        </p:nvSpPr>
        <p:spPr>
          <a:xfrm>
            <a:off x="3065639" y="3196951"/>
            <a:ext cx="3565015" cy="351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553536-FACC-F2B3-CA63-0B04A1429467}"/>
              </a:ext>
            </a:extLst>
          </p:cNvPr>
          <p:cNvSpPr/>
          <p:nvPr/>
        </p:nvSpPr>
        <p:spPr>
          <a:xfrm>
            <a:off x="10149370" y="3196951"/>
            <a:ext cx="1250070" cy="3510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33CC0-1EAA-7373-79AC-E9267B3B5BBE}"/>
              </a:ext>
            </a:extLst>
          </p:cNvPr>
          <p:cNvSpPr/>
          <p:nvPr/>
        </p:nvSpPr>
        <p:spPr>
          <a:xfrm>
            <a:off x="3065639" y="367991"/>
            <a:ext cx="5907739" cy="198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D5BA5-9703-5EE1-8714-4548F7C356FC}"/>
              </a:ext>
            </a:extLst>
          </p:cNvPr>
          <p:cNvSpPr/>
          <p:nvPr/>
        </p:nvSpPr>
        <p:spPr>
          <a:xfrm>
            <a:off x="3352692" y="2584163"/>
            <a:ext cx="2243436" cy="9637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menue (site) 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pages are </a:t>
            </a:r>
            <a:r>
              <a:rPr lang="fr-FR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clickables</a:t>
            </a:r>
            <a:r>
              <a:rPr lang="fr-F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7726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Felix Titling</vt:lpstr>
      <vt:lpstr>Goudy Old Style</vt:lpstr>
      <vt:lpstr>ArchwayVTI</vt:lpstr>
      <vt:lpstr>Guided Tour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Tour</dc:title>
  <dc:creator>Vincent.Deguin</dc:creator>
  <cp:lastModifiedBy>Vincent.Deguin</cp:lastModifiedBy>
  <cp:revision>3</cp:revision>
  <dcterms:created xsi:type="dcterms:W3CDTF">2023-01-12T12:53:25Z</dcterms:created>
  <dcterms:modified xsi:type="dcterms:W3CDTF">2023-02-01T17:04:20Z</dcterms:modified>
</cp:coreProperties>
</file>