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5D5D5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C4403-67EF-49CE-8EC7-DD9F11AC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480" y="1808087"/>
            <a:ext cx="8676222" cy="1707471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br>
              <a:rPr lang="en-US" altLang="ko-KR" dirty="0"/>
            </a:br>
            <a:r>
              <a:rPr lang="ko-KR" altLang="en-US" dirty="0"/>
              <a:t>프로젝트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2700A0-34BE-4E84-9AB4-47232DA6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764" y="5475303"/>
            <a:ext cx="2925603" cy="526002"/>
          </a:xfrm>
        </p:spPr>
        <p:txBody>
          <a:bodyPr/>
          <a:lstStyle/>
          <a:p>
            <a:r>
              <a:rPr lang="en-US" altLang="ko-KR"/>
              <a:t>2015180031 </a:t>
            </a:r>
            <a:r>
              <a:rPr lang="ko-KR" altLang="en-US" dirty="0" err="1"/>
              <a:t>이득유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27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C4403-67EF-49CE-8EC7-DD9F11AC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48" y="2911874"/>
            <a:ext cx="3235285" cy="1154838"/>
          </a:xfrm>
        </p:spPr>
        <p:txBody>
          <a:bodyPr>
            <a:noAutofit/>
          </a:bodyPr>
          <a:lstStyle/>
          <a:p>
            <a:r>
              <a:rPr lang="en-US" altLang="ko-KR" sz="8000" dirty="0"/>
              <a:t>INDEX</a:t>
            </a:r>
            <a:endParaRPr lang="ko-KR" altLang="en-US" sz="8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851BA7-841D-41A4-A517-951582413CE6}"/>
              </a:ext>
            </a:extLst>
          </p:cNvPr>
          <p:cNvSpPr txBox="1">
            <a:spLocks/>
          </p:cNvSpPr>
          <p:nvPr/>
        </p:nvSpPr>
        <p:spPr>
          <a:xfrm>
            <a:off x="5371000" y="1219939"/>
            <a:ext cx="3094273" cy="805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/>
              <a:t>▶ 게임 컨셉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86101D8-907B-44E5-B48E-DF0A40B0C056}"/>
              </a:ext>
            </a:extLst>
          </p:cNvPr>
          <p:cNvSpPr txBox="1">
            <a:spLocks/>
          </p:cNvSpPr>
          <p:nvPr/>
        </p:nvSpPr>
        <p:spPr>
          <a:xfrm>
            <a:off x="5371000" y="2380695"/>
            <a:ext cx="3094273" cy="805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/>
              <a:t>▶ 개발 범위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7DE28CB-5C3F-4114-8366-0169B4BF21E7}"/>
              </a:ext>
            </a:extLst>
          </p:cNvPr>
          <p:cNvSpPr txBox="1">
            <a:spLocks/>
          </p:cNvSpPr>
          <p:nvPr/>
        </p:nvSpPr>
        <p:spPr>
          <a:xfrm>
            <a:off x="5371000" y="4702208"/>
            <a:ext cx="4126908" cy="805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/>
              <a:t>▶ 개발 일정</a:t>
            </a:r>
            <a:endParaRPr lang="ko-KR" altLang="en-US" sz="4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4A1EA4-3E52-4EE2-8595-792D5F12DAAD}"/>
              </a:ext>
            </a:extLst>
          </p:cNvPr>
          <p:cNvSpPr txBox="1">
            <a:spLocks/>
          </p:cNvSpPr>
          <p:nvPr/>
        </p:nvSpPr>
        <p:spPr>
          <a:xfrm>
            <a:off x="5370999" y="3541451"/>
            <a:ext cx="6152229" cy="805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/>
              <a:t>▶ 예상 게임 실행 흐름</a:t>
            </a:r>
          </a:p>
        </p:txBody>
      </p:sp>
    </p:spTree>
    <p:extLst>
      <p:ext uri="{BB962C8B-B14F-4D97-AF65-F5344CB8AC3E}">
        <p14:creationId xmlns:p14="http://schemas.microsoft.com/office/powerpoint/2010/main" val="347774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4CF1FA-FF81-41A8-B796-CD77E873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5" y="4953077"/>
            <a:ext cx="11403581" cy="1112668"/>
          </a:xfrm>
        </p:spPr>
        <p:txBody>
          <a:bodyPr>
            <a:normAutofit fontScale="90000"/>
          </a:bodyPr>
          <a:lstStyle/>
          <a:p>
            <a:r>
              <a:rPr lang="en-US" altLang="ko-KR" sz="3500" dirty="0"/>
              <a:t>·  </a:t>
            </a:r>
            <a:r>
              <a:rPr lang="ko-KR" altLang="en-US" sz="3500" dirty="0"/>
              <a:t>간단한 키 조작으로 게임을 진행하는 </a:t>
            </a:r>
            <a:r>
              <a:rPr lang="en-US" altLang="ko-KR" sz="3500" dirty="0"/>
              <a:t>2D </a:t>
            </a:r>
            <a:r>
              <a:rPr lang="ko-KR" altLang="en-US" sz="3500" dirty="0" err="1"/>
              <a:t>횡스크롤</a:t>
            </a:r>
            <a:r>
              <a:rPr lang="ko-KR" altLang="en-US" sz="3500" dirty="0"/>
              <a:t> </a:t>
            </a:r>
            <a:r>
              <a:rPr lang="ko-KR" altLang="en-US" sz="3500" dirty="0" err="1"/>
              <a:t>런닝</a:t>
            </a:r>
            <a:r>
              <a:rPr lang="ko-KR" altLang="en-US" sz="3500" dirty="0"/>
              <a:t> 게임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2CEBC6-3784-4FE0-9CE1-D75DCA92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5" y="1569603"/>
            <a:ext cx="5326806" cy="33423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A8ACD1-04D6-4D7E-BB03-7A4B4243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1" y="1569602"/>
            <a:ext cx="6076775" cy="3342309"/>
          </a:xfrm>
          <a:prstGeom prst="rect">
            <a:avLst/>
          </a:prstGeom>
        </p:spPr>
      </p:pic>
      <p:sp>
        <p:nvSpPr>
          <p:cNvPr id="15" name="제목 4">
            <a:extLst>
              <a:ext uri="{FF2B5EF4-FFF2-40B4-BE49-F238E27FC236}">
                <a16:creationId xmlns:a16="http://schemas.microsoft.com/office/drawing/2014/main" id="{3A73AD1E-E7FA-498C-9A97-8B9425023433}"/>
              </a:ext>
            </a:extLst>
          </p:cNvPr>
          <p:cNvSpPr txBox="1">
            <a:spLocks/>
          </p:cNvSpPr>
          <p:nvPr/>
        </p:nvSpPr>
        <p:spPr>
          <a:xfrm>
            <a:off x="450432" y="415770"/>
            <a:ext cx="3981003" cy="1112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5000"/>
              <a:t>▶ 게임 컨셉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39301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4CF1FA-FF81-41A8-B796-CD77E873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2" y="263370"/>
            <a:ext cx="3981003" cy="1112668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▶ 개발 범위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CBF229-57D4-4ED1-82EF-328C00D8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80058"/>
              </p:ext>
            </p:extLst>
          </p:nvPr>
        </p:nvGraphicFramePr>
        <p:xfrm>
          <a:off x="1088502" y="1376612"/>
          <a:ext cx="10014997" cy="492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599">
                  <a:extLst>
                    <a:ext uri="{9D8B030D-6E8A-4147-A177-3AD203B41FA5}">
                      <a16:colId xmlns:a16="http://schemas.microsoft.com/office/drawing/2014/main" val="912399388"/>
                    </a:ext>
                  </a:extLst>
                </a:gridCol>
                <a:gridCol w="4148339">
                  <a:extLst>
                    <a:ext uri="{9D8B030D-6E8A-4147-A177-3AD203B41FA5}">
                      <a16:colId xmlns:a16="http://schemas.microsoft.com/office/drawing/2014/main" val="548890282"/>
                    </a:ext>
                  </a:extLst>
                </a:gridCol>
                <a:gridCol w="4241059">
                  <a:extLst>
                    <a:ext uri="{9D8B030D-6E8A-4147-A177-3AD203B41FA5}">
                      <a16:colId xmlns:a16="http://schemas.microsoft.com/office/drawing/2014/main" val="1004832314"/>
                    </a:ext>
                  </a:extLst>
                </a:gridCol>
              </a:tblGrid>
              <a:tr h="371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 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 소 범 위</a:t>
                      </a:r>
                    </a:p>
                  </a:txBody>
                  <a:tcPr anchor="ctr"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 가 범 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785676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anchor="ctr"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</a:t>
                      </a:r>
                      <a:r>
                        <a:rPr lang="ko-KR" altLang="en-US" sz="1500" dirty="0"/>
                        <a:t>스테이지</a:t>
                      </a:r>
                      <a:r>
                        <a:rPr lang="en-US" altLang="ko-KR" sz="1500" dirty="0"/>
                        <a:t> 1</a:t>
                      </a:r>
                      <a:r>
                        <a:rPr lang="ko-KR" altLang="en-US" sz="1500" dirty="0"/>
                        <a:t>개 구현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 </a:t>
                      </a:r>
                      <a:r>
                        <a:rPr lang="ko-KR" altLang="en-US" sz="1500" dirty="0"/>
                        <a:t>추가 스테이지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480355"/>
                  </a:ext>
                </a:extLst>
              </a:tr>
              <a:tr h="420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</a:t>
                      </a:r>
                      <a:r>
                        <a:rPr lang="ko-KR" altLang="en-US" sz="1500" dirty="0"/>
                        <a:t>점프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슬라이드</a:t>
                      </a:r>
                      <a:r>
                        <a:rPr lang="en-US" altLang="ko-KR" sz="1500" dirty="0"/>
                        <a:t> (</a:t>
                      </a:r>
                      <a:r>
                        <a:rPr lang="ko-KR" altLang="en-US" sz="1500" dirty="0"/>
                        <a:t>키보드 상하 방향키를 이용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</a:t>
                      </a:r>
                      <a:r>
                        <a:rPr lang="ko-KR" altLang="en-US" sz="1500" dirty="0"/>
                        <a:t> 키보드 방향키를 이용한 자연스러운 움직임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030673"/>
                  </a:ext>
                </a:extLst>
              </a:tr>
              <a:tr h="578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 HP </a:t>
                      </a:r>
                      <a:r>
                        <a:rPr lang="ko-KR" altLang="en-US" sz="1500" dirty="0"/>
                        <a:t>회복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무적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젤리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</a:t>
                      </a:r>
                      <a:r>
                        <a:rPr lang="ko-KR" altLang="en-US" sz="1500" dirty="0"/>
                        <a:t>무적 상태 아이템을 먹으면 속도 증가</a:t>
                      </a:r>
                      <a:r>
                        <a:rPr lang="en-US" altLang="ko-KR" sz="1500" dirty="0"/>
                        <a:t>, </a:t>
                      </a:r>
                    </a:p>
                    <a:p>
                      <a:pPr latinLnBrk="1"/>
                      <a:r>
                        <a:rPr lang="en-US" altLang="ko-KR" sz="1500" dirty="0"/>
                        <a:t>   </a:t>
                      </a:r>
                      <a:r>
                        <a:rPr lang="ko-KR" altLang="en-US" sz="1500" dirty="0"/>
                        <a:t>크기 증가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 점수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체력 회복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458870"/>
                  </a:ext>
                </a:extLst>
              </a:tr>
              <a:tr h="407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 anchor="ctr"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</a:t>
                      </a:r>
                      <a:r>
                        <a:rPr lang="ko-KR" altLang="en-US" sz="1500" dirty="0"/>
                        <a:t>달리기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점프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슬라이드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히트 등 약 </a:t>
                      </a:r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종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 </a:t>
                      </a:r>
                      <a:r>
                        <a:rPr lang="ko-KR" altLang="en-US" sz="1500" dirty="0"/>
                        <a:t>장애물의 움직임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978937"/>
                  </a:ext>
                </a:extLst>
              </a:tr>
              <a:tr h="513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</a:t>
                      </a:r>
                      <a:r>
                        <a:rPr lang="ko-KR" altLang="en-US" sz="1500" dirty="0"/>
                        <a:t>시간이 흐를수록 체력 감소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속도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·  </a:t>
                      </a:r>
                      <a:r>
                        <a:rPr lang="ko-KR" altLang="en-US" sz="1500" dirty="0"/>
                        <a:t>추가 스테이지 진입 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일정 체력 회복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424884"/>
                  </a:ext>
                </a:extLst>
              </a:tr>
              <a:tr h="417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anchor="ctr"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</a:t>
                      </a:r>
                      <a:r>
                        <a:rPr lang="ko-KR" altLang="en-US" sz="1500" dirty="0"/>
                        <a:t>점프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슬라이딩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아이템  효과음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배경음악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228290"/>
                  </a:ext>
                </a:extLst>
              </a:tr>
              <a:tr h="810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 anchor="ctr"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</a:t>
                      </a:r>
                      <a:r>
                        <a:rPr lang="ko-KR" altLang="en-US" sz="1500" dirty="0"/>
                        <a:t>장애물과 충돌 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체력 감소 및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·  </a:t>
                      </a:r>
                      <a:r>
                        <a:rPr lang="ko-KR" altLang="en-US" sz="1500" dirty="0"/>
                        <a:t>움직이는 장애물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204414"/>
                  </a:ext>
                </a:extLst>
              </a:tr>
              <a:tr h="810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게임 기능</a:t>
                      </a:r>
                    </a:p>
                  </a:txBody>
                  <a:tcPr anchor="ctr"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·  </a:t>
                      </a:r>
                      <a:r>
                        <a:rPr lang="ko-KR" altLang="en-US" sz="1500" dirty="0"/>
                        <a:t>하트를 먹을 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체력 증가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·  </a:t>
                      </a:r>
                      <a:r>
                        <a:rPr lang="ko-KR" altLang="en-US" sz="1500" dirty="0"/>
                        <a:t>시간이 흐르면서 체력 서서히 감소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·  </a:t>
                      </a:r>
                      <a:r>
                        <a:rPr lang="ko-KR" altLang="en-US" sz="1500" dirty="0"/>
                        <a:t>젤리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동전 등 점수 아이템 먹을 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점수 증가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·  </a:t>
                      </a:r>
                      <a:r>
                        <a:rPr lang="ko-KR" altLang="en-US" sz="1500" dirty="0"/>
                        <a:t>생명력이 </a:t>
                      </a:r>
                      <a:r>
                        <a:rPr lang="en-US" altLang="ko-KR" sz="1500" dirty="0"/>
                        <a:t>0</a:t>
                      </a:r>
                      <a:r>
                        <a:rPr lang="ko-KR" altLang="en-US" sz="1500" dirty="0"/>
                        <a:t>이 되면 게임오버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·  </a:t>
                      </a:r>
                      <a:r>
                        <a:rPr lang="ko-KR" altLang="en-US" sz="1500" dirty="0"/>
                        <a:t>게임하는 도중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설정창에서 계속하기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다시 시작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종료하기 선택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14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34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4CF1FA-FF81-41A8-B796-CD77E873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2" y="263370"/>
            <a:ext cx="6395731" cy="1112668"/>
          </a:xfrm>
        </p:spPr>
        <p:txBody>
          <a:bodyPr>
            <a:normAutofit fontScale="90000"/>
          </a:bodyPr>
          <a:lstStyle/>
          <a:p>
            <a:r>
              <a:rPr lang="ko-KR" altLang="en-US" sz="5000" dirty="0"/>
              <a:t>▶ 예상 게임 실행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3E5EC7-0372-4EB3-82B9-40066413E2B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7" y="1356260"/>
            <a:ext cx="3528000" cy="223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09B38D-9330-4BA8-9AA6-DF30DB9643E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04" y="1356260"/>
            <a:ext cx="3528000" cy="2232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938B27-AFE3-4E26-80F7-44EF58C8B6C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3227" y="4119155"/>
            <a:ext cx="3528000" cy="2232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CD84AA-C1F5-4C54-BAC8-0B8346B52BC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194504" y="4119155"/>
            <a:ext cx="3528000" cy="2232000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5887E47-2E19-4D42-A91B-E2988C35ED29}"/>
              </a:ext>
            </a:extLst>
          </p:cNvPr>
          <p:cNvSpPr/>
          <p:nvPr/>
        </p:nvSpPr>
        <p:spPr>
          <a:xfrm>
            <a:off x="4620827" y="2110674"/>
            <a:ext cx="981075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27E781F-B7FC-4CD5-9A78-32FF1DEFC76E}"/>
              </a:ext>
            </a:extLst>
          </p:cNvPr>
          <p:cNvSpPr/>
          <p:nvPr/>
        </p:nvSpPr>
        <p:spPr>
          <a:xfrm rot="8746433">
            <a:off x="4573202" y="3505200"/>
            <a:ext cx="981075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88C4680-59FA-48E8-8E8B-C5B74A828B73}"/>
              </a:ext>
            </a:extLst>
          </p:cNvPr>
          <p:cNvSpPr/>
          <p:nvPr/>
        </p:nvSpPr>
        <p:spPr>
          <a:xfrm>
            <a:off x="4620827" y="4776857"/>
            <a:ext cx="981075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5998DA-A737-41B9-98F1-736401C9F971}"/>
              </a:ext>
            </a:extLst>
          </p:cNvPr>
          <p:cNvSpPr txBox="1"/>
          <p:nvPr/>
        </p:nvSpPr>
        <p:spPr>
          <a:xfrm>
            <a:off x="1647151" y="3592841"/>
            <a:ext cx="11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Title &gt;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0F94A1-7432-40E9-91B6-BE7A8A79C9FF}"/>
              </a:ext>
            </a:extLst>
          </p:cNvPr>
          <p:cNvSpPr txBox="1"/>
          <p:nvPr/>
        </p:nvSpPr>
        <p:spPr>
          <a:xfrm>
            <a:off x="7396191" y="3592841"/>
            <a:ext cx="11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Start &gt;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9F508-465B-4A94-8934-C586D1166605}"/>
              </a:ext>
            </a:extLst>
          </p:cNvPr>
          <p:cNvSpPr txBox="1"/>
          <p:nvPr/>
        </p:nvSpPr>
        <p:spPr>
          <a:xfrm>
            <a:off x="1647151" y="6351155"/>
            <a:ext cx="11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Die 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9CFA7B-CA15-460A-8B0B-C34194E41C82}"/>
              </a:ext>
            </a:extLst>
          </p:cNvPr>
          <p:cNvSpPr txBox="1"/>
          <p:nvPr/>
        </p:nvSpPr>
        <p:spPr>
          <a:xfrm>
            <a:off x="7396191" y="6323471"/>
            <a:ext cx="12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Score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83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4CF1FA-FF81-41A8-B796-CD77E873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2" y="263370"/>
            <a:ext cx="3981003" cy="1112668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▶ 개발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99F8DA-933D-41D9-BFDC-21BB8C467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77052"/>
              </p:ext>
            </p:extLst>
          </p:nvPr>
        </p:nvGraphicFramePr>
        <p:xfrm>
          <a:off x="1256496" y="1275251"/>
          <a:ext cx="9994096" cy="538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613">
                  <a:extLst>
                    <a:ext uri="{9D8B030D-6E8A-4147-A177-3AD203B41FA5}">
                      <a16:colId xmlns:a16="http://schemas.microsoft.com/office/drawing/2014/main" val="3220358201"/>
                    </a:ext>
                  </a:extLst>
                </a:gridCol>
                <a:gridCol w="3310359">
                  <a:extLst>
                    <a:ext uri="{9D8B030D-6E8A-4147-A177-3AD203B41FA5}">
                      <a16:colId xmlns:a16="http://schemas.microsoft.com/office/drawing/2014/main" val="915849019"/>
                    </a:ext>
                  </a:extLst>
                </a:gridCol>
                <a:gridCol w="5521124">
                  <a:extLst>
                    <a:ext uri="{9D8B030D-6E8A-4147-A177-3AD203B41FA5}">
                      <a16:colId xmlns:a16="http://schemas.microsoft.com/office/drawing/2014/main" val="2078787003"/>
                    </a:ext>
                  </a:extLst>
                </a:gridCol>
              </a:tblGrid>
              <a:tr h="631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게임 분석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</a:p>
                  </a:txBody>
                  <a:tcP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모바일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쿠키런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플레이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옮길 기능 분석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쿠키런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리소스 수집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36619"/>
                  </a:ext>
                </a:extLst>
              </a:tr>
              <a:tr h="631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기본 인터페이스 구현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latinLnBrk="1"/>
                      <a:r>
                        <a:rPr lang="ko-KR" altLang="en-US" b="0" dirty="0"/>
                        <a:t>리소스 파일 정리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타이틀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메인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등 기본적인 인터페이스 구현</a:t>
                      </a:r>
                      <a:endParaRPr lang="en-US" altLang="ko-KR" b="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리소스 파일 편집 및 파일 분할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88011"/>
                  </a:ext>
                </a:extLst>
              </a:tr>
              <a:tr h="361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캐릭터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펫 구현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기본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 err="1"/>
                        <a:t>케릭터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펫 움직임 및 애니메이션 구현</a:t>
                      </a:r>
                      <a:endParaRPr lang="en-US" altLang="ko-KR" b="0" dirty="0"/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66587"/>
                  </a:ext>
                </a:extLst>
              </a:tr>
              <a:tr h="631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맵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횡 스크롤 구현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="0" dirty="0"/>
                        <a:t>맵 리소스를 이용한 맵 구현</a:t>
                      </a:r>
                      <a:endParaRPr lang="en-US" altLang="ko-KR" b="0" dirty="0"/>
                    </a:p>
                    <a:p>
                      <a:pPr latinLnBrk="1"/>
                      <a:r>
                        <a:rPr lang="en-US" altLang="ko-KR" b="0" dirty="0"/>
                        <a:t>2.  </a:t>
                      </a:r>
                      <a:r>
                        <a:rPr lang="ko-KR" altLang="en-US" b="0" dirty="0"/>
                        <a:t>맵 </a:t>
                      </a:r>
                      <a:r>
                        <a:rPr lang="ko-KR" altLang="en-US" b="0" dirty="0" err="1"/>
                        <a:t>횡스크롤</a:t>
                      </a:r>
                      <a:r>
                        <a:rPr lang="ko-KR" altLang="en-US" b="0" dirty="0"/>
                        <a:t> 구현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84966"/>
                  </a:ext>
                </a:extLst>
              </a:tr>
              <a:tr h="631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장애물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아이템 구현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장애물 좌표 지정 및 구현</a:t>
                      </a:r>
                      <a:endParaRPr lang="en-US" altLang="ko-KR" b="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아이템 좌표 지정 및 구현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06519"/>
                  </a:ext>
                </a:extLst>
              </a:tr>
              <a:tr h="631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충돌 처리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캐릭터와 장애물 충돌 처리</a:t>
                      </a:r>
                      <a:endParaRPr lang="en-US" altLang="ko-KR" b="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캐릭터와 아이템 충돌 처리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458522"/>
                  </a:ext>
                </a:extLst>
              </a:tr>
              <a:tr h="631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추가 캐릭터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펫 구현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latinLnBrk="1"/>
                      <a:r>
                        <a:rPr lang="ko-KR" altLang="en-US" b="0" dirty="0"/>
                        <a:t>사운드 추가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추가적인 캐릭터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펫 애니메이션 구현</a:t>
                      </a:r>
                      <a:endParaRPr lang="en-US" altLang="ko-KR" b="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사운드 삽입</a:t>
                      </a:r>
                      <a:endParaRPr lang="en-US" altLang="ko-KR" b="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67328"/>
                  </a:ext>
                </a:extLst>
              </a:tr>
              <a:tr h="631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추가 기능 구현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전체적인 점검</a:t>
                      </a:r>
                      <a:r>
                        <a:rPr lang="en-US" altLang="ko-KR" b="0" dirty="0"/>
                        <a:t>, </a:t>
                      </a:r>
                    </a:p>
                    <a:p>
                      <a:pPr latinLnBrk="1"/>
                      <a:r>
                        <a:rPr lang="ko-KR" altLang="en-US" b="0" dirty="0"/>
                        <a:t>밸런스 조절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추가 구현 가능한 부분 구현</a:t>
                      </a:r>
                      <a:endParaRPr lang="en-US" altLang="ko-KR" b="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dirty="0"/>
                        <a:t>보완 및 점검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23692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마무리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1. </a:t>
                      </a:r>
                      <a:r>
                        <a:rPr lang="ko-KR" altLang="en-US" b="0" dirty="0"/>
                        <a:t>최종 점검 및 릴리즈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25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10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4CF1FA-FF81-41A8-B796-CD77E873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445" y="2660346"/>
            <a:ext cx="7013365" cy="1538791"/>
          </a:xfrm>
        </p:spPr>
        <p:txBody>
          <a:bodyPr>
            <a:noAutofit/>
          </a:bodyPr>
          <a:lstStyle/>
          <a:p>
            <a:r>
              <a:rPr lang="ko-KR" altLang="en-US" sz="8000" dirty="0"/>
              <a:t>감 사 합 </a:t>
            </a:r>
            <a:r>
              <a:rPr lang="ko-KR" altLang="en-US" sz="8000" dirty="0" err="1"/>
              <a:t>니</a:t>
            </a:r>
            <a:r>
              <a:rPr lang="ko-KR" altLang="en-US" sz="8000" dirty="0"/>
              <a:t> 다</a:t>
            </a:r>
            <a:r>
              <a:rPr lang="en-US" altLang="ko-KR" sz="8000" dirty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09240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506</TotalTime>
  <Words>372</Words>
  <Application>Microsoft Office PowerPoint</Application>
  <PresentationFormat>와이드스크린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Century Gothic</vt:lpstr>
      <vt:lpstr>그물</vt:lpstr>
      <vt:lpstr>2D 게임프로그래밍  프로젝트 기획</vt:lpstr>
      <vt:lpstr>INDEX</vt:lpstr>
      <vt:lpstr>·  간단한 키 조작으로 게임을 진행하는 2D 횡스크롤 런닝 게임</vt:lpstr>
      <vt:lpstr>▶ 개발 범위</vt:lpstr>
      <vt:lpstr>▶ 예상 게임 실행 흐름</vt:lpstr>
      <vt:lpstr>▶ 개발 일정</vt:lpstr>
      <vt:lpstr>감 사 합 니 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 프로젝트 기획</dc:title>
  <dc:creator>ldy8070@naver.com</dc:creator>
  <cp:lastModifiedBy>ldy8070@naver.com</cp:lastModifiedBy>
  <cp:revision>22</cp:revision>
  <dcterms:created xsi:type="dcterms:W3CDTF">2018-09-25T08:48:13Z</dcterms:created>
  <dcterms:modified xsi:type="dcterms:W3CDTF">2018-09-25T17:14:40Z</dcterms:modified>
</cp:coreProperties>
</file>