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739" autoAdjust="0"/>
    <p:restoredTop sz="94670" autoAdjust="0"/>
  </p:normalViewPr>
  <p:slideViewPr>
    <p:cSldViewPr snapToGrid="0">
      <p:cViewPr varScale="1">
        <p:scale>
          <a:sx n="100" d="100"/>
          <a:sy n="100" d="100"/>
        </p:scale>
        <p:origin x="84" y="69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8DAFF31-037A-415B-8527-0B58C0E3356B}" type="datetime1">
              <a:rPr lang="ko-KR" altLang="en-US"/>
              <a:pPr lvl="0">
                <a:defRPr/>
              </a:pPr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9399629-FD48-47DF-881F-B4C9555A04D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9399629-FD48-47DF-881F-B4C9555A04D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D3E7-34E7-4355-8501-AC55AD2FD7A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4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5A8-D072-4EFD-B408-E5B15BD5540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2BF3-6443-4711-87D8-E54A9B77551B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5D-055A-4F93-9AB1-81326E18DF4C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2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0F3B-D34F-41EF-909F-DBA0CC85D17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5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D42-2244-47DF-97F9-7B8DFE39584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2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974E-F866-4091-BF29-AD88858EEB13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0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5F38-4FA6-4E17-B36F-EA1C024AB9B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B2BA-7456-412C-B96E-BBB6039A5FBC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3850-CDD3-4F89-A043-9D93A3D6032B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9355-8FE5-4AEF-895D-59F9B471232F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388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5000"/>
              </a:schemeClr>
            </a:gs>
            <a:gs pos="23000">
              <a:schemeClr val="bg2">
                <a:lumMod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C57C-F1FD-47DB-9860-353E6AFC5BC5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4845708"/>
            <a:ext cx="12192000" cy="20122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78408" y="6057895"/>
            <a:ext cx="22763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2015180031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 이득유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557526" y="2674046"/>
            <a:ext cx="4868288" cy="75495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엔진 기획 발표</a:t>
            </a:r>
            <a:endPara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개요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722563" y="2205566"/>
          <a:ext cx="6746874" cy="3234689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1491691"/>
                <a:gridCol w="5255182"/>
              </a:tblGrid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제목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Kill The Monster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장르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RPG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그래픽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3D 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그래픽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엔진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유니티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작업기간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2020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년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월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~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2020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년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플랫폼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PC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8258174" y="2347745"/>
            <a:ext cx="2340292" cy="23402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4924424" y="2347745"/>
            <a:ext cx="2340292" cy="234029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705" y="460716"/>
            <a:ext cx="22449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소개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61961" y="2347745"/>
            <a:ext cx="2340292" cy="2340292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1762124" y="4967288"/>
            <a:ext cx="2409825" cy="8220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퀘스트 시스템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</a:rPr>
              <a:t>:</a:t>
            </a:r>
            <a:r>
              <a:rPr lang="ko-KR" altLang="en-US" sz="1500">
                <a:solidFill>
                  <a:schemeClr val="lt1"/>
                </a:solidFill>
              </a:rPr>
              <a:t>마을 사람들에게 퀘스트를 받아서 진행</a:t>
            </a:r>
            <a:endParaRPr lang="ko-KR" altLang="en-US" sz="1500">
              <a:solidFill>
                <a:schemeClr val="lt1"/>
              </a:solidFill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8988" y="2347745"/>
            <a:ext cx="2194024" cy="2340292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8262936" y="4967288"/>
            <a:ext cx="2409826" cy="10506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육성 시스템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캐릭터의 레벨 업과 장비 업그레이드를 통하여 능력치를 키우면서 진행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258174" y="2347745"/>
            <a:ext cx="2340292" cy="2340292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5043487" y="4967288"/>
            <a:ext cx="2409825" cy="8220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전투 시스템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플레이어들은 몬스터와의 전투를 진행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705" y="460716"/>
            <a:ext cx="22449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제작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2722563" y="1919816"/>
          <a:ext cx="6742987" cy="2156456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1487805"/>
                <a:gridCol w="5255182"/>
              </a:tblGrid>
              <a:tr h="53911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게임 제작 관련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게임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유니티 엔진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그래픽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에셋스토어 이용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사운드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artlist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 사이트 이용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0902" y="2975282"/>
            <a:ext cx="4430612" cy="909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4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THANK YOU!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</ep:Words>
  <ep:PresentationFormat>와이드스크린</ep:PresentationFormat>
  <ep:Paragraphs>12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2013-04-29T17:40:38.000</dcterms:created>
  <dc:creator>East</dc:creator>
  <cp:lastModifiedBy>LeeDeukYu</cp:lastModifiedBy>
  <dcterms:modified xsi:type="dcterms:W3CDTF">2020-03-22T08:05:15.062</dcterms:modified>
  <cp:revision>117</cp:revision>
  <dc:title>PowerPoint Presentation</dc:title>
  <cp:version/>
</cp:coreProperties>
</file>