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39" autoAdjust="0"/>
    <p:restoredTop sz="94670" autoAdjust="0"/>
  </p:normalViewPr>
  <p:slideViewPr>
    <p:cSldViewPr snapToGrid="0">
      <p:cViewPr varScale="1">
        <p:scale>
          <a:sx n="100" d="100"/>
          <a:sy n="100" d="100"/>
        </p:scale>
        <p:origin x="84" y="69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DAFF31-037A-415B-8527-0B58C0E3356B}" type="datetime1">
              <a:rPr lang="ko-KR" altLang="en-US"/>
              <a:pPr lvl="0">
                <a:defRPr/>
              </a:pPr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399629-FD48-47DF-881F-B4C9555A04D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9399629-FD48-47DF-881F-B4C9555A04D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D3E7-34E7-4355-8501-AC55AD2FD7A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4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5A8-D072-4EFD-B408-E5B15BD5540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2BF3-6443-4711-87D8-E54A9B77551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5D-055A-4F93-9AB1-81326E18DF4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0F3B-D34F-41EF-909F-DBA0CC85D17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D42-2244-47DF-97F9-7B8DFE39584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974E-F866-4091-BF29-AD88858EEB13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5F38-4FA6-4E17-B36F-EA1C024AB9B7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B2BA-7456-412C-B96E-BBB6039A5FB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3850-CDD3-4F89-A043-9D93A3D6032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9355-8FE5-4AEF-895D-59F9B471232F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38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5000"/>
              </a:schemeClr>
            </a:gs>
            <a:gs pos="23000">
              <a:schemeClr val="bg2">
                <a:lumMod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C57C-F1FD-47DB-9860-353E6AFC5BC5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D512-136D-4BC6-8351-E7BEF1367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4845708"/>
            <a:ext cx="12192000" cy="2012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78408" y="6057895"/>
            <a:ext cx="22763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2015180031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 이득유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57526" y="2674046"/>
            <a:ext cx="4868288" cy="75495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엔진 기획 발표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개요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722563" y="2205566"/>
          <a:ext cx="6746873" cy="3234684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91691"/>
                <a:gridCol w="5255182"/>
              </a:tblGrid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제목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SAVE THE FOREST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장르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RPG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3D 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Unity Engine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작업기간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~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2020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년 </a:t>
                      </a: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플랫폼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PC</a:t>
                      </a:r>
                      <a:endParaRPr lang="en-US" altLang="ko-KR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테마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23253" y="1542769"/>
            <a:ext cx="5580697" cy="3060382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1038225" y="4738690"/>
            <a:ext cx="4305300" cy="12601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&lt;Main Scene&gt;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&lt;New Game&gt;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새로운 게임을 시작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&lt;Continue&gt;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기존의 진행하던 게임을 진행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&lt;Option&gt;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게임 내의 옵션 조정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&lt;Exit&gt;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게임 종료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962651" y="1542769"/>
            <a:ext cx="5580697" cy="3060382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6505575" y="4738690"/>
            <a:ext cx="4305300" cy="802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&lt;Loding Scene&gt;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게임을 새로 시작하거나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진행 중이던 게임을 불러오는 과정에서 로딩 씬을 만들었습니다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4265" y="1714151"/>
            <a:ext cx="8386954" cy="3905945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 rot="10800000" flipV="1">
            <a:off x="1381124" y="2471737"/>
            <a:ext cx="714375" cy="53340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428623" y="2967037"/>
            <a:ext cx="981074" cy="269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레벨 표시</a:t>
            </a:r>
            <a:endParaRPr lang="ko-KR" altLang="en-US" sz="1200">
              <a:solidFill>
                <a:schemeClr val="lt1"/>
              </a:solidFill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5105399" y="1138237"/>
            <a:ext cx="1695450" cy="857250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/>
          <p:nvPr/>
        </p:nvCxnSpPr>
        <p:spPr>
          <a:xfrm>
            <a:off x="2609849" y="1738313"/>
            <a:ext cx="2486025" cy="95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>
            <a:off x="2609849" y="2509838"/>
            <a:ext cx="2486025" cy="9524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"/>
          <p:cNvCxnSpPr/>
          <p:nvPr/>
        </p:nvCxnSpPr>
        <p:spPr>
          <a:xfrm rot="16200000" flipH="1">
            <a:off x="2224087" y="2124075"/>
            <a:ext cx="771524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6200000" flipH="1">
            <a:off x="4710112" y="2143125"/>
            <a:ext cx="771524" cy="0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45" name=""/>
          <p:cNvSpPr txBox="1"/>
          <p:nvPr/>
        </p:nvSpPr>
        <p:spPr>
          <a:xfrm>
            <a:off x="6819898" y="1004885"/>
            <a:ext cx="3600450" cy="2695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HP, MP, SP, EXP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표시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943350" y="5653090"/>
            <a:ext cx="4305300" cy="6029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&lt;Game Scene&gt;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키보드와 마우스로 인한 간편한 조작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05" y="460716"/>
            <a:ext cx="22449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634" y="1423643"/>
            <a:ext cx="4705832" cy="3572563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361950" y="5138740"/>
            <a:ext cx="4305300" cy="6029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&lt;Map&gt;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숲을 바탕으로 하는 게임 진행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8972" y="1371364"/>
            <a:ext cx="4525006" cy="337232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857875" y="5176838"/>
            <a:ext cx="4305301" cy="6029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캐릭터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인칭 시점으로 진행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8258174" y="2347745"/>
            <a:ext cx="2340292" cy="23402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4924424" y="2347745"/>
            <a:ext cx="2340292" cy="234029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61961" y="2347745"/>
            <a:ext cx="2340292" cy="2340292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1409699" y="4967288"/>
            <a:ext cx="2762250" cy="5934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퀘스트 시스템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</a:rPr>
              <a:t>:NPC</a:t>
            </a:r>
            <a:r>
              <a:rPr lang="ko-KR" altLang="en-US" sz="1500">
                <a:solidFill>
                  <a:schemeClr val="lt1"/>
                </a:solidFill>
              </a:rPr>
              <a:t>에게 퀘스트를 받아 진행</a:t>
            </a:r>
            <a:endParaRPr lang="ko-KR" altLang="en-US" sz="1500">
              <a:solidFill>
                <a:schemeClr val="lt1"/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8988" y="2347745"/>
            <a:ext cx="2194024" cy="2340292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8262936" y="4967288"/>
            <a:ext cx="2409826" cy="8220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육성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전투와 퀘스트로 레벨이 올라 갈수록 스탯 상승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258174" y="2347745"/>
            <a:ext cx="2340292" cy="234029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4872037" y="4967288"/>
            <a:ext cx="2581275" cy="5934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전투 시스템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플레이어와 몬스터의 전투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705" y="460716"/>
            <a:ext cx="2244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게임 제작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3378" y="399662"/>
            <a:ext cx="0" cy="8299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492" y="1228196"/>
            <a:ext cx="2650884" cy="145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722563" y="1919816"/>
          <a:ext cx="6742987" cy="2156456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87805"/>
                <a:gridCol w="5255182"/>
              </a:tblGrid>
              <a:tr h="53911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 제작 관련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게임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유니티 엔진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그래픽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에셋스토어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539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사운드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lt1"/>
                          </a:solidFill>
                        </a:rPr>
                        <a:t>artlist</a:t>
                      </a:r>
                      <a:r>
                        <a:rPr lang="ko-KR" altLang="en-US" sz="2000">
                          <a:solidFill>
                            <a:schemeClr val="lt1"/>
                          </a:solidFill>
                        </a:rPr>
                        <a:t> 사이트 이용</a:t>
                      </a:r>
                      <a:endParaRPr lang="ko-KR" altLang="en-US" sz="2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10944665" y="0"/>
            <a:ext cx="1247335" cy="124733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0902" y="2975282"/>
            <a:ext cx="4430612" cy="909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THANK YOU!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</ep:Words>
  <ep:PresentationFormat>와이드스크린</ep:PresentationFormat>
  <ep:Paragraphs>30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2013-04-29T17:40:38.000</dcterms:created>
  <dc:creator>East</dc:creator>
  <cp:lastModifiedBy>LeeDeukYu</cp:lastModifiedBy>
  <dcterms:modified xsi:type="dcterms:W3CDTF">2020-06-07T07:32:12.535</dcterms:modified>
  <cp:revision>127</cp:revision>
  <dc:title>PowerPoint Presentation</dc:title>
  <cp:version/>
</cp:coreProperties>
</file>