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739" autoAdjust="0"/>
    <p:restoredTop sz="94670" autoAdjust="0"/>
  </p:normalViewPr>
  <p:slideViewPr>
    <p:cSldViewPr snapToGrid="0">
      <p:cViewPr varScale="1">
        <p:scale>
          <a:sx n="100" d="100"/>
          <a:sy n="100" d="100"/>
        </p:scale>
        <p:origin x="84" y="690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8DAFF31-037A-415B-8527-0B58C0E3356B}" type="datetime1">
              <a:rPr lang="ko-KR" altLang="en-US"/>
              <a:pPr lvl="0">
                <a:defRPr/>
              </a:pPr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9399629-FD48-47DF-881F-B4C9555A04D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9399629-FD48-47DF-881F-B4C9555A04D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D3E7-34E7-4355-8501-AC55AD2FD7A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4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5A8-D072-4EFD-B408-E5B15BD5540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2BF3-6443-4711-87D8-E54A9B77551B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5D-055A-4F93-9AB1-81326E18DF4C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2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0F3B-D34F-41EF-909F-DBA0CC85D17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5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D42-2244-47DF-97F9-7B8DFE39584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2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974E-F866-4091-BF29-AD88858EEB13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0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5F38-4FA6-4E17-B36F-EA1C024AB9B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B2BA-7456-412C-B96E-BBB6039A5FBC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3850-CDD3-4F89-A043-9D93A3D6032B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9355-8FE5-4AEF-895D-59F9B471232F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388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5000"/>
              </a:schemeClr>
            </a:gs>
            <a:gs pos="23000">
              <a:schemeClr val="bg2">
                <a:lumMod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C57C-F1FD-47DB-9860-353E6AFC5BC5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378408" y="5191120"/>
            <a:ext cx="18287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학과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: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 게임공학과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557526" y="2674046"/>
            <a:ext cx="4868288" cy="75495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엔진 최종 발표</a:t>
            </a:r>
            <a:endPara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9378408" y="5605457"/>
            <a:ext cx="2133507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학번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2015180031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9378408" y="6019795"/>
            <a:ext cx="1400082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 이득유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개요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722563" y="2205566"/>
          <a:ext cx="6746873" cy="3234684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1491691"/>
                <a:gridCol w="5255182"/>
              </a:tblGrid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제목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SAVE THE FOREST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장르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RPG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그래픽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3D 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그래픽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엔진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Unity Engine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작업기간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2020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년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월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~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2020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년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플랫폼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PC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소개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1"/>
          <p:cNvSpPr txBox="1"/>
          <p:nvPr/>
        </p:nvSpPr>
        <p:spPr>
          <a:xfrm>
            <a:off x="2980479" y="489289"/>
            <a:ext cx="3664160" cy="6232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MainMenuScene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455" y="1352201"/>
            <a:ext cx="8869990" cy="4153596"/>
          </a:xfrm>
          <a:prstGeom prst="rect">
            <a:avLst/>
          </a:prstGeom>
        </p:spPr>
      </p:pic>
      <p:sp>
        <p:nvSpPr>
          <p:cNvPr id="32" name=""/>
          <p:cNvSpPr/>
          <p:nvPr/>
        </p:nvSpPr>
        <p:spPr>
          <a:xfrm>
            <a:off x="3457574" y="1862137"/>
            <a:ext cx="2520315" cy="72009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33" name=""/>
          <p:cNvCxnSpPr>
            <a:stCxn id="32" idx="3"/>
          </p:cNvCxnSpPr>
          <p:nvPr/>
        </p:nvCxnSpPr>
        <p:spPr>
          <a:xfrm flipV="1">
            <a:off x="5977889" y="2195512"/>
            <a:ext cx="3420427" cy="2664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 txBox="1"/>
          <p:nvPr/>
        </p:nvSpPr>
        <p:spPr>
          <a:xfrm>
            <a:off x="9525000" y="2043110"/>
            <a:ext cx="1981200" cy="31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게임 타이틀 표시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ff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3448049" y="2743200"/>
            <a:ext cx="2520315" cy="1800225"/>
          </a:xfrm>
          <a:prstGeom prst="roundRect">
            <a:avLst>
              <a:gd name="adj" fmla="val 16667"/>
            </a:avLst>
          </a:prstGeom>
          <a:noFill/>
          <a:ln w="63500" cap="flat" cmpd="sng" algn="ctr">
            <a:solidFill>
              <a:srgbClr val="ffff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" name=""/>
          <p:cNvCxnSpPr>
            <a:stCxn id="35" idx="3"/>
          </p:cNvCxnSpPr>
          <p:nvPr/>
        </p:nvCxnSpPr>
        <p:spPr>
          <a:xfrm flipV="1">
            <a:off x="5968364" y="3614737"/>
            <a:ext cx="3432811" cy="28574"/>
          </a:xfrm>
          <a:prstGeom prst="straightConnector1">
            <a:avLst/>
          </a:prstGeom>
          <a:noFill/>
          <a:ln w="38100" cap="flat" cmpd="sng" algn="ctr">
            <a:solidFill>
              <a:srgbClr val="ffff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7" name=""/>
          <p:cNvSpPr txBox="1"/>
          <p:nvPr/>
        </p:nvSpPr>
        <p:spPr>
          <a:xfrm>
            <a:off x="9372599" y="3009900"/>
            <a:ext cx="2800351" cy="1226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New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 새로운 게임 시작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ff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ff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Load :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기존 저장된 게임 시작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ff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ff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Exit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 게임 종료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ff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소개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1"/>
          <p:cNvSpPr txBox="1"/>
          <p:nvPr/>
        </p:nvSpPr>
        <p:spPr>
          <a:xfrm>
            <a:off x="2980479" y="489289"/>
            <a:ext cx="2644986" cy="6232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GameScene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제작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4265" y="1714151"/>
            <a:ext cx="8386954" cy="3905945"/>
          </a:xfrm>
          <a:prstGeom prst="rect">
            <a:avLst/>
          </a:prstGeom>
        </p:spPr>
      </p:pic>
      <p:cxnSp>
        <p:nvCxnSpPr>
          <p:cNvPr id="34" name=""/>
          <p:cNvCxnSpPr/>
          <p:nvPr/>
        </p:nvCxnSpPr>
        <p:spPr>
          <a:xfrm rot="10800000" flipV="1">
            <a:off x="1381124" y="2471737"/>
            <a:ext cx="714375" cy="533400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428623" y="2967037"/>
            <a:ext cx="981074" cy="269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solidFill>
                  <a:schemeClr val="lt1"/>
                </a:solidFill>
              </a:rPr>
              <a:t>레벨 표시</a:t>
            </a:r>
            <a:endParaRPr lang="ko-KR" altLang="en-US" sz="1200">
              <a:solidFill>
                <a:schemeClr val="lt1"/>
              </a:solidFill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5105399" y="1138237"/>
            <a:ext cx="1695450" cy="857250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1" name=""/>
          <p:cNvCxnSpPr/>
          <p:nvPr/>
        </p:nvCxnSpPr>
        <p:spPr>
          <a:xfrm>
            <a:off x="2609849" y="1738313"/>
            <a:ext cx="2486025" cy="9524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>
            <a:off x="2609849" y="2509838"/>
            <a:ext cx="2486025" cy="9524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cxnSp>
        <p:nvCxnSpPr>
          <p:cNvPr id="43" name=""/>
          <p:cNvCxnSpPr/>
          <p:nvPr/>
        </p:nvCxnSpPr>
        <p:spPr>
          <a:xfrm rot="16200000" flipH="1">
            <a:off x="2224087" y="2124075"/>
            <a:ext cx="771524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 rot="16200000" flipH="1">
            <a:off x="4710112" y="2143125"/>
            <a:ext cx="771524" cy="0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45" name=""/>
          <p:cNvSpPr txBox="1"/>
          <p:nvPr/>
        </p:nvSpPr>
        <p:spPr>
          <a:xfrm>
            <a:off x="6819898" y="1004885"/>
            <a:ext cx="3600450" cy="2695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HP, MP, SP, EXP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표시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943350" y="5653090"/>
            <a:ext cx="4305300" cy="6029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&lt;Game Scene&gt;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키보드와 마우스로 인한 간편한 조작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제작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634" y="1423643"/>
            <a:ext cx="4705832" cy="3572563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361950" y="5138740"/>
            <a:ext cx="4305300" cy="6029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&lt;Map&gt;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숲을 바탕으로 하는 게임 진행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8972" y="1371364"/>
            <a:ext cx="4525006" cy="3372320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5857875" y="5176838"/>
            <a:ext cx="4305301" cy="6029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캐릭터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인칭 시점으로 진행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8258174" y="2347745"/>
            <a:ext cx="2340292" cy="23402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4924424" y="2347745"/>
            <a:ext cx="2340292" cy="234029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705" y="460716"/>
            <a:ext cx="22449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소개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61961" y="2347745"/>
            <a:ext cx="2340292" cy="2340292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1409699" y="4967288"/>
            <a:ext cx="2762250" cy="59340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퀘스트 시스템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</a:rPr>
              <a:t>:NPC</a:t>
            </a:r>
            <a:r>
              <a:rPr lang="ko-KR" altLang="en-US" sz="1500">
                <a:solidFill>
                  <a:schemeClr val="lt1"/>
                </a:solidFill>
              </a:rPr>
              <a:t>에게 퀘스트를 받아 진행</a:t>
            </a:r>
            <a:endParaRPr lang="ko-KR" altLang="en-US" sz="1500">
              <a:solidFill>
                <a:schemeClr val="lt1"/>
              </a:solidFill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8988" y="2347745"/>
            <a:ext cx="2194024" cy="2340292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8262936" y="4967288"/>
            <a:ext cx="2409826" cy="8220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육성 시스템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전투와 퀘스트로 레벨이 올라 갈수록 스탯 상승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258174" y="2347745"/>
            <a:ext cx="2340292" cy="2340292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4872037" y="4967288"/>
            <a:ext cx="2581275" cy="5934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전투 시스템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플레이어와 몬스터의 전투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705" y="460716"/>
            <a:ext cx="22449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제작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2722563" y="1919816"/>
          <a:ext cx="6742987" cy="2156456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1487805"/>
                <a:gridCol w="5255182"/>
              </a:tblGrid>
              <a:tr h="53911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게임 제작 관련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게임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유니티 엔진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그래픽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에셋스토어 이용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사운드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artlist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 사이트 이용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0902" y="2975282"/>
            <a:ext cx="4430612" cy="909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4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THANK YOU!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118</ep:Words>
  <ep:PresentationFormat>와이드스크린</ep:PresentationFormat>
  <ep:Paragraphs>32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2013-04-29T17:40:38.000</dcterms:created>
  <dc:creator>East</dc:creator>
  <cp:lastModifiedBy>LeeDeukYu</cp:lastModifiedBy>
  <dcterms:modified xsi:type="dcterms:W3CDTF">2020-06-28T07:41:12.945</dcterms:modified>
  <cp:revision>129</cp:revision>
  <dc:title>PowerPoint Presentation</dc:title>
  <cp:version/>
</cp:coreProperties>
</file>