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 rot="5400000">
            <a:off x="187296" y="1819956"/>
            <a:ext cx="4539633" cy="345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7102" y="852458"/>
            <a:ext cx="318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smtClean="0"/>
              <a:t>Leonardo or Micro only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863546" y="3101421"/>
            <a:ext cx="1784506" cy="3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9717" y="3860369"/>
            <a:ext cx="292444" cy="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99717" y="2430794"/>
            <a:ext cx="0" cy="1429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088898" y="2561968"/>
            <a:ext cx="164756" cy="4118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5262997" y="2767914"/>
            <a:ext cx="16627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599718" y="2430793"/>
            <a:ext cx="504833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169895" y="2972237"/>
            <a:ext cx="178" cy="145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169895" y="2423979"/>
            <a:ext cx="178" cy="1451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29858" y="3387671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A4</a:t>
            </a:r>
            <a:endParaRPr lang="en-US" sz="14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5419974" y="2772292"/>
            <a:ext cx="0" cy="63551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567055" y="2561968"/>
            <a:ext cx="164756" cy="4118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5741154" y="2767914"/>
            <a:ext cx="16627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5648052" y="2972237"/>
            <a:ext cx="178" cy="145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5648052" y="2423979"/>
            <a:ext cx="178" cy="1451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08015" y="3387671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A5</a:t>
            </a:r>
            <a:endParaRPr lang="en-US" sz="14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5898131" y="2763903"/>
            <a:ext cx="0" cy="63551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793862" y="2035242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10k linear pots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066395" y="221756"/>
            <a:ext cx="728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Wiring diagram for analog XY shifter (only valid for firmware with option “f”)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8116247" y="4443360"/>
            <a:ext cx="357514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</a:t>
            </a:r>
            <a:r>
              <a:rPr lang="en-US" dirty="0"/>
              <a:t>	</a:t>
            </a:r>
            <a:r>
              <a:rPr lang="en-US" dirty="0" smtClean="0"/>
              <a:t>XY shifter</a:t>
            </a:r>
          </a:p>
          <a:p>
            <a:r>
              <a:rPr lang="en-US" dirty="0" smtClean="0"/>
              <a:t>5V	</a:t>
            </a:r>
            <a:r>
              <a:rPr lang="en-US" dirty="0" smtClean="0"/>
              <a:t>5V (pot0,1 pin 3)</a:t>
            </a:r>
            <a:r>
              <a:rPr lang="en-US" dirty="0" smtClean="0"/>
              <a:t>	</a:t>
            </a:r>
          </a:p>
          <a:p>
            <a:r>
              <a:rPr lang="en-US" dirty="0" smtClean="0"/>
              <a:t>GND	</a:t>
            </a:r>
            <a:r>
              <a:rPr lang="en-US" dirty="0"/>
              <a:t>GND (</a:t>
            </a:r>
            <a:r>
              <a:rPr lang="en-US" dirty="0" smtClean="0"/>
              <a:t>pot0,1 </a:t>
            </a:r>
            <a:r>
              <a:rPr lang="en-US" dirty="0"/>
              <a:t>pin </a:t>
            </a:r>
            <a:r>
              <a:rPr lang="en-US" dirty="0" smtClean="0"/>
              <a:t>1)</a:t>
            </a:r>
            <a:endParaRPr lang="en-US" dirty="0" smtClean="0"/>
          </a:p>
          <a:p>
            <a:r>
              <a:rPr lang="en-US" dirty="0" smtClean="0"/>
              <a:t>A4	X </a:t>
            </a:r>
            <a:r>
              <a:rPr lang="en-US" dirty="0" smtClean="0"/>
              <a:t>position (pot0 pin2)</a:t>
            </a:r>
            <a:endParaRPr lang="en-US" dirty="0" smtClean="0"/>
          </a:p>
          <a:p>
            <a:r>
              <a:rPr lang="en-US" dirty="0" smtClean="0"/>
              <a:t>A5	Y </a:t>
            </a:r>
            <a:r>
              <a:rPr lang="en-US" dirty="0"/>
              <a:t>position (</a:t>
            </a:r>
            <a:r>
              <a:rPr lang="en-US" dirty="0" smtClean="0"/>
              <a:t>pot1 pin2)</a:t>
            </a:r>
            <a:endParaRPr lang="en-US" dirty="0" smtClean="0"/>
          </a:p>
          <a:p>
            <a:r>
              <a:rPr lang="en-US" dirty="0" smtClean="0"/>
              <a:t>4, A3*</a:t>
            </a:r>
            <a:r>
              <a:rPr lang="en-US" dirty="0" smtClean="0"/>
              <a:t>	button0 </a:t>
            </a:r>
            <a:r>
              <a:rPr lang="en-US" dirty="0" smtClean="0"/>
              <a:t>(push switch)</a:t>
            </a:r>
          </a:p>
          <a:p>
            <a:r>
              <a:rPr lang="en-US" sz="1400" i="1" dirty="0" smtClean="0"/>
              <a:t>*</a:t>
            </a:r>
            <a:r>
              <a:rPr lang="en-US" sz="1400" i="1" dirty="0"/>
              <a:t>w</a:t>
            </a:r>
            <a:r>
              <a:rPr lang="en-US" sz="1400" i="1" dirty="0" smtClean="0"/>
              <a:t>hen load cell is enabled fw-vXX2, note that</a:t>
            </a:r>
          </a:p>
          <a:p>
            <a:r>
              <a:rPr lang="en-US" sz="1400" i="1" dirty="0" smtClean="0"/>
              <a:t>button0 is at pin A3 instead</a:t>
            </a:r>
            <a:endParaRPr lang="en-US" sz="1400" i="1" dirty="0"/>
          </a:p>
          <a:p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8" t="20064" r="33239" b="13246"/>
          <a:stretch/>
        </p:blipFill>
        <p:spPr>
          <a:xfrm rot="5400000">
            <a:off x="4848113" y="4147377"/>
            <a:ext cx="581247" cy="1204835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4603431" y="3101421"/>
            <a:ext cx="0" cy="1562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863546" y="4807009"/>
            <a:ext cx="73988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24292" y="4435500"/>
            <a:ext cx="134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button0 for</a:t>
            </a:r>
          </a:p>
          <a:p>
            <a:r>
              <a:rPr lang="en-US" dirty="0"/>
              <a:t>reverse </a:t>
            </a:r>
            <a:r>
              <a:rPr lang="en-US" dirty="0" smtClean="0"/>
              <a:t>gear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549905" y="3048448"/>
            <a:ext cx="107051" cy="1059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115377" y="3048448"/>
            <a:ext cx="107051" cy="1059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122807" y="2379395"/>
            <a:ext cx="107051" cy="1059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49905" y="5154848"/>
            <a:ext cx="26400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i</a:t>
            </a:r>
            <a:r>
              <a:rPr lang="en-US" sz="1400" i="1" dirty="0" smtClean="0"/>
              <a:t>n order to activate a reverse gear</a:t>
            </a:r>
          </a:p>
          <a:p>
            <a:r>
              <a:rPr lang="en-US" sz="1400" i="1" dirty="0"/>
              <a:t>y</a:t>
            </a:r>
            <a:r>
              <a:rPr lang="en-US" sz="1400" i="1" dirty="0" smtClean="0"/>
              <a:t>ou need to press this </a:t>
            </a:r>
            <a:r>
              <a:rPr lang="en-US" sz="1400" i="1" dirty="0" smtClean="0"/>
              <a:t>switch </a:t>
            </a:r>
            <a:r>
              <a:rPr lang="en-US" sz="1400" i="1" dirty="0" smtClean="0"/>
              <a:t>and</a:t>
            </a:r>
          </a:p>
          <a:p>
            <a:r>
              <a:rPr lang="en-US" sz="1400" i="1" dirty="0"/>
              <a:t>s</a:t>
            </a:r>
            <a:r>
              <a:rPr lang="en-US" sz="1400" i="1" dirty="0" smtClean="0"/>
              <a:t>hift into last gear which</a:t>
            </a:r>
          </a:p>
          <a:p>
            <a:r>
              <a:rPr lang="en-US" sz="1400" i="1" dirty="0" smtClean="0"/>
              <a:t>can be 6</a:t>
            </a:r>
            <a:r>
              <a:rPr lang="en-US" sz="1400" i="1" baseline="30000" dirty="0" smtClean="0"/>
              <a:t>th</a:t>
            </a:r>
            <a:r>
              <a:rPr lang="en-US" sz="1400" i="1" dirty="0" smtClean="0"/>
              <a:t> or 8</a:t>
            </a:r>
            <a:r>
              <a:rPr lang="en-US" sz="1400" i="1" baseline="30000" dirty="0" smtClean="0"/>
              <a:t>th</a:t>
            </a:r>
            <a:r>
              <a:rPr lang="en-US" sz="1400" i="1" dirty="0" smtClean="0"/>
              <a:t> depending</a:t>
            </a:r>
          </a:p>
          <a:p>
            <a:r>
              <a:rPr lang="en-US" sz="1400" i="1" dirty="0" smtClean="0"/>
              <a:t>on the shifter configuration </a:t>
            </a:r>
            <a:endParaRPr lang="en-US" sz="1400" i="1" dirty="0"/>
          </a:p>
        </p:txBody>
      </p:sp>
      <p:sp>
        <p:nvSpPr>
          <p:cNvPr id="21" name="Rectangle 20"/>
          <p:cNvSpPr/>
          <p:nvPr/>
        </p:nvSpPr>
        <p:spPr>
          <a:xfrm>
            <a:off x="8180461" y="1522503"/>
            <a:ext cx="2650921" cy="23378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632222" y="1219442"/>
            <a:ext cx="153162" cy="16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8634820" y="1383876"/>
            <a:ext cx="150564" cy="10244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421289" y="1221131"/>
            <a:ext cx="153162" cy="16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9423887" y="1385565"/>
            <a:ext cx="150564" cy="10244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207758" y="1217287"/>
            <a:ext cx="153162" cy="16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 rot="10800000">
            <a:off x="10210356" y="1381721"/>
            <a:ext cx="150564" cy="10244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5400000">
            <a:off x="10980972" y="2397413"/>
            <a:ext cx="153162" cy="16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16200000">
            <a:off x="10847003" y="2428516"/>
            <a:ext cx="150564" cy="10244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5400000">
            <a:off x="10980972" y="3073789"/>
            <a:ext cx="153162" cy="16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 rot="16200000">
            <a:off x="10847003" y="3104892"/>
            <a:ext cx="150564" cy="10244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218081" y="2215578"/>
            <a:ext cx="150891" cy="147873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8704921" y="1522503"/>
            <a:ext cx="6036" cy="23378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9494852" y="1522503"/>
            <a:ext cx="6036" cy="23378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10278426" y="1525829"/>
            <a:ext cx="6036" cy="23378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8189760" y="2478439"/>
            <a:ext cx="264011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8174795" y="3154815"/>
            <a:ext cx="264011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91848" y="1815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8964406" y="1815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9738777" y="1822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0406324" y="1835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291848" y="3296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955371" y="3305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601757" y="329906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(r)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0265969" y="32939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(r)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8251962" y="2620017"/>
            <a:ext cx="250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eutral gear (no button) 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9279654" y="2363451"/>
            <a:ext cx="8694" cy="147025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27" idx="2"/>
          </p:cNvCxnSpPr>
          <p:nvPr/>
        </p:nvCxnSpPr>
        <p:spPr>
          <a:xfrm flipH="1" flipV="1">
            <a:off x="8204257" y="2289514"/>
            <a:ext cx="1013824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788655" y="20712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138399" y="386036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554078" y="843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353545" y="8370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157820" y="82685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1164729" y="29588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1164729" y="22895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864271" y="38087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0565397" y="38479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1023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520742" y="13126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80697" y="2474193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pot0</a:t>
            </a:r>
            <a:endParaRPr lang="en-US" sz="14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5753106" y="2457449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pot1</a:t>
            </a:r>
            <a:endParaRPr lang="en-US" sz="1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2" t="16697" r="23093" b="15195"/>
          <a:stretch/>
        </p:blipFill>
        <p:spPr>
          <a:xfrm>
            <a:off x="6474077" y="2234229"/>
            <a:ext cx="814265" cy="997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7391" y="29776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6472881" y="30843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6666593" y="31681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60602" y="481453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or A3*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98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73</cp:revision>
  <dcterms:created xsi:type="dcterms:W3CDTF">2020-03-25T16:10:11Z</dcterms:created>
  <dcterms:modified xsi:type="dcterms:W3CDTF">2022-07-08T10:56:33Z</dcterms:modified>
</cp:coreProperties>
</file>