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3821" y="852458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smtClean="0"/>
              <a:t>Leonardo, Micro or </a:t>
            </a:r>
            <a:r>
              <a:rPr lang="en-US" dirty="0" err="1" smtClean="0"/>
              <a:t>ProMicro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0" y="221756"/>
            <a:ext cx="1217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Wiring diagram for 4x4 button matrix (only valid for firmware </a:t>
            </a:r>
            <a:r>
              <a:rPr lang="en-US" dirty="0" smtClean="0"/>
              <a:t>fw-vXX0 </a:t>
            </a:r>
            <a:r>
              <a:rPr lang="en-US" dirty="0" smtClean="0"/>
              <a:t>with “t” option)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9066068" y="1113671"/>
            <a:ext cx="249568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Firmware that has “h” option</a:t>
            </a:r>
          </a:p>
          <a:p>
            <a:r>
              <a:rPr lang="en-US" sz="1400" i="1" dirty="0" smtClean="0"/>
              <a:t>also supports a POV Hat switch:</a:t>
            </a:r>
            <a:endParaRPr lang="en-US" sz="1400" i="1" dirty="0" smtClean="0"/>
          </a:p>
          <a:p>
            <a:endParaRPr lang="en-US" sz="1400" i="1" dirty="0" smtClean="0"/>
          </a:p>
          <a:p>
            <a:r>
              <a:rPr lang="en-US" sz="1400" i="1" dirty="0" smtClean="0"/>
              <a:t>B0 - up</a:t>
            </a:r>
          </a:p>
          <a:p>
            <a:r>
              <a:rPr lang="en-US" sz="1400" i="1" dirty="0" smtClean="0"/>
              <a:t>B1 - right</a:t>
            </a:r>
          </a:p>
          <a:p>
            <a:r>
              <a:rPr lang="en-US" sz="1400" i="1" dirty="0" smtClean="0"/>
              <a:t>B2 - down</a:t>
            </a:r>
          </a:p>
          <a:p>
            <a:r>
              <a:rPr lang="en-US" sz="1400" i="1" dirty="0" smtClean="0"/>
              <a:t>B3 - left</a:t>
            </a:r>
            <a:endParaRPr lang="en-US" sz="14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4" t="16458"/>
          <a:stretch/>
        </p:blipFill>
        <p:spPr>
          <a:xfrm>
            <a:off x="5183103" y="732640"/>
            <a:ext cx="3409059" cy="26881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66068" y="3666289"/>
            <a:ext cx="13014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 pins:</a:t>
            </a:r>
          </a:p>
          <a:p>
            <a:r>
              <a:rPr lang="en-US" dirty="0" smtClean="0"/>
              <a:t>row0 - D6</a:t>
            </a:r>
          </a:p>
          <a:p>
            <a:r>
              <a:rPr lang="en-US" dirty="0" smtClean="0"/>
              <a:t>row1 - D7</a:t>
            </a:r>
          </a:p>
          <a:p>
            <a:r>
              <a:rPr lang="en-US" dirty="0" smtClean="0"/>
              <a:t>row2 - D8</a:t>
            </a:r>
          </a:p>
          <a:p>
            <a:r>
              <a:rPr lang="en-US" dirty="0" smtClean="0"/>
              <a:t>row3 - D5</a:t>
            </a:r>
          </a:p>
          <a:p>
            <a:r>
              <a:rPr lang="en-US" dirty="0" smtClean="0"/>
              <a:t>col0 - D4</a:t>
            </a:r>
          </a:p>
          <a:p>
            <a:r>
              <a:rPr lang="en-US" dirty="0" smtClean="0"/>
              <a:t>col1 - A4</a:t>
            </a:r>
          </a:p>
          <a:p>
            <a:r>
              <a:rPr lang="en-US" dirty="0" smtClean="0"/>
              <a:t>col2 - A5</a:t>
            </a:r>
          </a:p>
          <a:p>
            <a:r>
              <a:rPr lang="en-US" dirty="0" smtClean="0"/>
              <a:t>col3 - D12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9502" y="6285536"/>
            <a:ext cx="330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 matrix schematic and PCB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" t="8189" r="5849" b="8075"/>
          <a:stretch/>
        </p:blipFill>
        <p:spPr>
          <a:xfrm>
            <a:off x="5308969" y="3758012"/>
            <a:ext cx="3365048" cy="24354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0287" y="2024216"/>
            <a:ext cx="4139681" cy="3284147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0367515" y="1823986"/>
            <a:ext cx="809203" cy="8092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10641834" y="1658099"/>
            <a:ext cx="260563" cy="234669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/>
          <p:cNvSpPr/>
          <p:nvPr/>
        </p:nvSpPr>
        <p:spPr>
          <a:xfrm rot="10800000">
            <a:off x="10641834" y="2558976"/>
            <a:ext cx="260563" cy="234669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/>
          <p:cNvSpPr/>
          <p:nvPr/>
        </p:nvSpPr>
        <p:spPr>
          <a:xfrm rot="5400000">
            <a:off x="11074353" y="2125415"/>
            <a:ext cx="260563" cy="234669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 Arrow 43"/>
          <p:cNvSpPr/>
          <p:nvPr/>
        </p:nvSpPr>
        <p:spPr>
          <a:xfrm rot="16200000">
            <a:off x="10209848" y="2108108"/>
            <a:ext cx="260563" cy="234669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82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115</cp:revision>
  <dcterms:created xsi:type="dcterms:W3CDTF">2020-03-25T16:10:11Z</dcterms:created>
  <dcterms:modified xsi:type="dcterms:W3CDTF">2022-05-31T13:44:29Z</dcterms:modified>
</cp:coreProperties>
</file>