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523508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fw-v18x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 - then button0)</a:t>
            </a:r>
          </a:p>
          <a:p>
            <a:r>
              <a:rPr lang="en-US" dirty="0" smtClean="0"/>
              <a:t>A4, A5 - buttons 1,2 (fw-v180)</a:t>
            </a:r>
          </a:p>
          <a:p>
            <a:r>
              <a:rPr lang="en-US" dirty="0" smtClean="0"/>
              <a:t>RX - channel A encoder</a:t>
            </a:r>
          </a:p>
          <a:p>
            <a:r>
              <a:rPr lang="en-US" dirty="0" smtClean="0"/>
              <a:t>TX - channel B encoder</a:t>
            </a:r>
          </a:p>
          <a:p>
            <a:r>
              <a:rPr lang="en-US" dirty="0" smtClean="0"/>
              <a:t>2 - channel </a:t>
            </a:r>
            <a:r>
              <a:rPr lang="en-US" dirty="0"/>
              <a:t>Z </a:t>
            </a:r>
            <a:r>
              <a:rPr lang="en-US" dirty="0" smtClean="0"/>
              <a:t>encoder or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(LC)</a:t>
            </a:r>
          </a:p>
          <a:p>
            <a:r>
              <a:rPr lang="en-US" dirty="0" smtClean="0"/>
              <a:t>5 - CLK pin for HX711 (LC)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(if not then button4)</a:t>
            </a:r>
          </a:p>
          <a:p>
            <a:r>
              <a:rPr lang="en-US" dirty="0" smtClean="0"/>
              <a:t>7 - CLK for shift register </a:t>
            </a:r>
            <a:r>
              <a:rPr lang="en-US" dirty="0"/>
              <a:t>(if not then </a:t>
            </a:r>
            <a:r>
              <a:rPr lang="en-US" dirty="0" smtClean="0"/>
              <a:t>button5)</a:t>
            </a:r>
            <a:endParaRPr lang="en-US" dirty="0"/>
          </a:p>
          <a:p>
            <a:r>
              <a:rPr lang="en-US" dirty="0" smtClean="0"/>
              <a:t>8 - PL for shift register </a:t>
            </a:r>
            <a:r>
              <a:rPr lang="en-US" dirty="0"/>
              <a:t>(if not then </a:t>
            </a:r>
            <a:r>
              <a:rPr lang="en-US" dirty="0" smtClean="0"/>
              <a:t>button6)</a:t>
            </a:r>
            <a:endParaRPr lang="en-US" dirty="0"/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button3</a:t>
            </a:r>
          </a:p>
          <a:p>
            <a:r>
              <a:rPr lang="en-US" dirty="0" smtClean="0"/>
              <a:t>13 - FFB clipping LED</a:t>
            </a:r>
          </a:p>
          <a:p>
            <a:r>
              <a:rPr lang="en-US" dirty="0" smtClean="0"/>
              <a:t>LC - load cell with HX711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or Micro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725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</a:t>
            </a:r>
            <a:r>
              <a:rPr lang="en-US" dirty="0" smtClean="0"/>
              <a:t>pinouts for </a:t>
            </a:r>
            <a:r>
              <a:rPr lang="en-US" dirty="0" err="1" smtClean="0"/>
              <a:t>ProMicro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  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fw-v180)</a:t>
            </a:r>
          </a:p>
          <a:p>
            <a:r>
              <a:rPr lang="en-US" dirty="0" smtClean="0"/>
              <a:t>15 - button2 (fw-v180)</a:t>
            </a:r>
          </a:p>
          <a:p>
            <a:r>
              <a:rPr lang="en-US" dirty="0" smtClean="0"/>
              <a:t>  2 - button3 (</a:t>
            </a:r>
            <a:r>
              <a:rPr lang="en-US" dirty="0"/>
              <a:t>if no </a:t>
            </a:r>
            <a:r>
              <a:rPr lang="en-US" dirty="0" smtClean="0"/>
              <a:t>ADS1105, fw-v180)</a:t>
            </a:r>
          </a:p>
          <a:p>
            <a:r>
              <a:rPr lang="en-US" dirty="0" smtClean="0"/>
              <a:t>       or Z-index encoder (fw-v180z)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50040" y="5356927"/>
            <a:ext cx="2201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 Switch (fw-v18x):</a:t>
            </a:r>
          </a:p>
          <a:p>
            <a:r>
              <a:rPr lang="en-US" dirty="0" smtClean="0"/>
              <a:t>Button0 - up</a:t>
            </a:r>
          </a:p>
          <a:p>
            <a:r>
              <a:rPr lang="en-US" dirty="0" smtClean="0"/>
              <a:t>Button1 - right</a:t>
            </a:r>
          </a:p>
          <a:p>
            <a:r>
              <a:rPr lang="en-US" dirty="0" smtClean="0"/>
              <a:t>Button2 - down</a:t>
            </a:r>
          </a:p>
          <a:p>
            <a:r>
              <a:rPr lang="en-US" dirty="0" smtClean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723" y="2372347"/>
            <a:ext cx="157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activate buttons</a:t>
            </a:r>
          </a:p>
          <a:p>
            <a:r>
              <a:rPr lang="en-US" sz="1400" dirty="0" smtClean="0"/>
              <a:t>short them to gnd.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30</cp:revision>
  <dcterms:created xsi:type="dcterms:W3CDTF">2020-03-25T16:10:11Z</dcterms:created>
  <dcterms:modified xsi:type="dcterms:W3CDTF">2022-04-05T09:14:57Z</dcterms:modified>
</cp:coreProperties>
</file>