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9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4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3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3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E0683-CD21-40D0-9352-407686A61438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781" r="7206" b="8520"/>
          <a:stretch/>
        </p:blipFill>
        <p:spPr>
          <a:xfrm rot="5400000">
            <a:off x="387682" y="681353"/>
            <a:ext cx="3155896" cy="2403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1" t="35870" r="14523" b="35339"/>
          <a:stretch/>
        </p:blipFill>
        <p:spPr>
          <a:xfrm>
            <a:off x="699395" y="4221616"/>
            <a:ext cx="2467903" cy="99532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24096" y="2093411"/>
            <a:ext cx="2131115" cy="3447207"/>
          </a:xfrm>
          <a:custGeom>
            <a:avLst/>
            <a:gdLst>
              <a:gd name="connsiteX0" fmla="*/ 445062 w 2131115"/>
              <a:gd name="connsiteY0" fmla="*/ 32368 h 3447207"/>
              <a:gd name="connsiteX1" fmla="*/ 396510 w 2131115"/>
              <a:gd name="connsiteY1" fmla="*/ 24276 h 3447207"/>
              <a:gd name="connsiteX2" fmla="*/ 356050 w 2131115"/>
              <a:gd name="connsiteY2" fmla="*/ 16184 h 3447207"/>
              <a:gd name="connsiteX3" fmla="*/ 267037 w 2131115"/>
              <a:gd name="connsiteY3" fmla="*/ 0 h 3447207"/>
              <a:gd name="connsiteX4" fmla="*/ 121381 w 2131115"/>
              <a:gd name="connsiteY4" fmla="*/ 8092 h 3447207"/>
              <a:gd name="connsiteX5" fmla="*/ 72829 w 2131115"/>
              <a:gd name="connsiteY5" fmla="*/ 16184 h 3447207"/>
              <a:gd name="connsiteX6" fmla="*/ 56645 w 2131115"/>
              <a:gd name="connsiteY6" fmla="*/ 40460 h 3447207"/>
              <a:gd name="connsiteX7" fmla="*/ 40460 w 2131115"/>
              <a:gd name="connsiteY7" fmla="*/ 56644 h 3447207"/>
              <a:gd name="connsiteX8" fmla="*/ 32368 w 2131115"/>
              <a:gd name="connsiteY8" fmla="*/ 380325 h 3447207"/>
              <a:gd name="connsiteX9" fmla="*/ 40460 w 2131115"/>
              <a:gd name="connsiteY9" fmla="*/ 517890 h 3447207"/>
              <a:gd name="connsiteX10" fmla="*/ 24276 w 2131115"/>
              <a:gd name="connsiteY10" fmla="*/ 954860 h 3447207"/>
              <a:gd name="connsiteX11" fmla="*/ 8092 w 2131115"/>
              <a:gd name="connsiteY11" fmla="*/ 1060056 h 3447207"/>
              <a:gd name="connsiteX12" fmla="*/ 0 w 2131115"/>
              <a:gd name="connsiteY12" fmla="*/ 1246173 h 3447207"/>
              <a:gd name="connsiteX13" fmla="*/ 16184 w 2131115"/>
              <a:gd name="connsiteY13" fmla="*/ 1513210 h 3447207"/>
              <a:gd name="connsiteX14" fmla="*/ 24276 w 2131115"/>
              <a:gd name="connsiteY14" fmla="*/ 1820708 h 3447207"/>
              <a:gd name="connsiteX15" fmla="*/ 32368 w 2131115"/>
              <a:gd name="connsiteY15" fmla="*/ 1942088 h 3447207"/>
              <a:gd name="connsiteX16" fmla="*/ 48553 w 2131115"/>
              <a:gd name="connsiteY16" fmla="*/ 2678463 h 3447207"/>
              <a:gd name="connsiteX17" fmla="*/ 56645 w 2131115"/>
              <a:gd name="connsiteY17" fmla="*/ 3196354 h 3447207"/>
              <a:gd name="connsiteX18" fmla="*/ 64737 w 2131115"/>
              <a:gd name="connsiteY18" fmla="*/ 3382470 h 3447207"/>
              <a:gd name="connsiteX19" fmla="*/ 72829 w 2131115"/>
              <a:gd name="connsiteY19" fmla="*/ 3422931 h 3447207"/>
              <a:gd name="connsiteX20" fmla="*/ 153749 w 2131115"/>
              <a:gd name="connsiteY20" fmla="*/ 3431023 h 3447207"/>
              <a:gd name="connsiteX21" fmla="*/ 525983 w 2131115"/>
              <a:gd name="connsiteY21" fmla="*/ 3447207 h 3447207"/>
              <a:gd name="connsiteX22" fmla="*/ 946768 w 2131115"/>
              <a:gd name="connsiteY22" fmla="*/ 3439115 h 3447207"/>
              <a:gd name="connsiteX23" fmla="*/ 1003413 w 2131115"/>
              <a:gd name="connsiteY23" fmla="*/ 3431023 h 3447207"/>
              <a:gd name="connsiteX24" fmla="*/ 1286634 w 2131115"/>
              <a:gd name="connsiteY24" fmla="*/ 3422931 h 3447207"/>
              <a:gd name="connsiteX25" fmla="*/ 1561763 w 2131115"/>
              <a:gd name="connsiteY25" fmla="*/ 3406746 h 3447207"/>
              <a:gd name="connsiteX26" fmla="*/ 1691236 w 2131115"/>
              <a:gd name="connsiteY26" fmla="*/ 3414838 h 3447207"/>
              <a:gd name="connsiteX27" fmla="*/ 1804524 w 2131115"/>
              <a:gd name="connsiteY27" fmla="*/ 3422931 h 3447207"/>
              <a:gd name="connsiteX28" fmla="*/ 2039193 w 2131115"/>
              <a:gd name="connsiteY28" fmla="*/ 3406746 h 3447207"/>
              <a:gd name="connsiteX29" fmla="*/ 2103930 w 2131115"/>
              <a:gd name="connsiteY29" fmla="*/ 3414838 h 3447207"/>
              <a:gd name="connsiteX30" fmla="*/ 2128206 w 2131115"/>
              <a:gd name="connsiteY30" fmla="*/ 3406746 h 3447207"/>
              <a:gd name="connsiteX31" fmla="*/ 2112022 w 2131115"/>
              <a:gd name="connsiteY31" fmla="*/ 3155893 h 3447207"/>
              <a:gd name="connsiteX32" fmla="*/ 2112022 w 2131115"/>
              <a:gd name="connsiteY32" fmla="*/ 3034513 h 344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31115" h="3447207">
                <a:moveTo>
                  <a:pt x="445062" y="32368"/>
                </a:moveTo>
                <a:lnTo>
                  <a:pt x="396510" y="24276"/>
                </a:lnTo>
                <a:cubicBezTo>
                  <a:pt x="382978" y="21816"/>
                  <a:pt x="369617" y="18445"/>
                  <a:pt x="356050" y="16184"/>
                </a:cubicBezTo>
                <a:cubicBezTo>
                  <a:pt x="269065" y="1686"/>
                  <a:pt x="329182" y="15536"/>
                  <a:pt x="267037" y="0"/>
                </a:cubicBezTo>
                <a:cubicBezTo>
                  <a:pt x="218485" y="2697"/>
                  <a:pt x="169840" y="4054"/>
                  <a:pt x="121381" y="8092"/>
                </a:cubicBezTo>
                <a:cubicBezTo>
                  <a:pt x="105030" y="9455"/>
                  <a:pt x="87504" y="8846"/>
                  <a:pt x="72829" y="16184"/>
                </a:cubicBezTo>
                <a:cubicBezTo>
                  <a:pt x="64130" y="20533"/>
                  <a:pt x="62721" y="32866"/>
                  <a:pt x="56645" y="40460"/>
                </a:cubicBezTo>
                <a:cubicBezTo>
                  <a:pt x="51879" y="46418"/>
                  <a:pt x="45855" y="51249"/>
                  <a:pt x="40460" y="56644"/>
                </a:cubicBezTo>
                <a:cubicBezTo>
                  <a:pt x="-4261" y="190807"/>
                  <a:pt x="21211" y="95833"/>
                  <a:pt x="32368" y="380325"/>
                </a:cubicBezTo>
                <a:cubicBezTo>
                  <a:pt x="34168" y="426224"/>
                  <a:pt x="37763" y="472035"/>
                  <a:pt x="40460" y="517890"/>
                </a:cubicBezTo>
                <a:cubicBezTo>
                  <a:pt x="37783" y="606240"/>
                  <a:pt x="32062" y="845856"/>
                  <a:pt x="24276" y="954860"/>
                </a:cubicBezTo>
                <a:cubicBezTo>
                  <a:pt x="22974" y="973082"/>
                  <a:pt x="11482" y="1039715"/>
                  <a:pt x="8092" y="1060056"/>
                </a:cubicBezTo>
                <a:cubicBezTo>
                  <a:pt x="5395" y="1122095"/>
                  <a:pt x="0" y="1184075"/>
                  <a:pt x="0" y="1246173"/>
                </a:cubicBezTo>
                <a:cubicBezTo>
                  <a:pt x="0" y="1332906"/>
                  <a:pt x="8902" y="1425829"/>
                  <a:pt x="16184" y="1513210"/>
                </a:cubicBezTo>
                <a:cubicBezTo>
                  <a:pt x="18881" y="1615709"/>
                  <a:pt x="20410" y="1718246"/>
                  <a:pt x="24276" y="1820708"/>
                </a:cubicBezTo>
                <a:cubicBezTo>
                  <a:pt x="25805" y="1861229"/>
                  <a:pt x="31523" y="1901547"/>
                  <a:pt x="32368" y="1942088"/>
                </a:cubicBezTo>
                <a:cubicBezTo>
                  <a:pt x="48112" y="2697816"/>
                  <a:pt x="17808" y="2371049"/>
                  <a:pt x="48553" y="2678463"/>
                </a:cubicBezTo>
                <a:cubicBezTo>
                  <a:pt x="51250" y="2851093"/>
                  <a:pt x="52677" y="3023748"/>
                  <a:pt x="56645" y="3196354"/>
                </a:cubicBezTo>
                <a:cubicBezTo>
                  <a:pt x="58072" y="3258435"/>
                  <a:pt x="60313" y="3320531"/>
                  <a:pt x="64737" y="3382470"/>
                </a:cubicBezTo>
                <a:cubicBezTo>
                  <a:pt x="65717" y="3396189"/>
                  <a:pt x="60754" y="3416345"/>
                  <a:pt x="72829" y="3422931"/>
                </a:cubicBezTo>
                <a:cubicBezTo>
                  <a:pt x="96627" y="3435912"/>
                  <a:pt x="126705" y="3429158"/>
                  <a:pt x="153749" y="3431023"/>
                </a:cubicBezTo>
                <a:cubicBezTo>
                  <a:pt x="264389" y="3438653"/>
                  <a:pt x="420779" y="3443311"/>
                  <a:pt x="525983" y="3447207"/>
                </a:cubicBezTo>
                <a:lnTo>
                  <a:pt x="946768" y="3439115"/>
                </a:lnTo>
                <a:cubicBezTo>
                  <a:pt x="965830" y="3438469"/>
                  <a:pt x="984361" y="3431930"/>
                  <a:pt x="1003413" y="3431023"/>
                </a:cubicBezTo>
                <a:cubicBezTo>
                  <a:pt x="1097752" y="3426531"/>
                  <a:pt x="1192253" y="3426427"/>
                  <a:pt x="1286634" y="3422931"/>
                </a:cubicBezTo>
                <a:cubicBezTo>
                  <a:pt x="1378610" y="3419524"/>
                  <a:pt x="1469980" y="3412865"/>
                  <a:pt x="1561763" y="3406746"/>
                </a:cubicBezTo>
                <a:lnTo>
                  <a:pt x="1691236" y="3414838"/>
                </a:lnTo>
                <a:cubicBezTo>
                  <a:pt x="1729011" y="3417356"/>
                  <a:pt x="1766665" y="3422931"/>
                  <a:pt x="1804524" y="3422931"/>
                </a:cubicBezTo>
                <a:cubicBezTo>
                  <a:pt x="1854507" y="3422931"/>
                  <a:pt x="1981170" y="3411581"/>
                  <a:pt x="2039193" y="3406746"/>
                </a:cubicBezTo>
                <a:cubicBezTo>
                  <a:pt x="2060772" y="3409443"/>
                  <a:pt x="2082183" y="3414838"/>
                  <a:pt x="2103930" y="3414838"/>
                </a:cubicBezTo>
                <a:cubicBezTo>
                  <a:pt x="2112460" y="3414838"/>
                  <a:pt x="2127434" y="3415241"/>
                  <a:pt x="2128206" y="3406746"/>
                </a:cubicBezTo>
                <a:cubicBezTo>
                  <a:pt x="2139135" y="3286526"/>
                  <a:pt x="2116048" y="3256533"/>
                  <a:pt x="2112022" y="3155893"/>
                </a:cubicBezTo>
                <a:cubicBezTo>
                  <a:pt x="2110405" y="3115465"/>
                  <a:pt x="2112022" y="3074973"/>
                  <a:pt x="2112022" y="3034513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69753" y="2239067"/>
            <a:ext cx="2298139" cy="3180170"/>
          </a:xfrm>
          <a:custGeom>
            <a:avLst/>
            <a:gdLst>
              <a:gd name="connsiteX0" fmla="*/ 283221 w 2298139"/>
              <a:gd name="connsiteY0" fmla="*/ 0 h 3180170"/>
              <a:gd name="connsiteX1" fmla="*/ 202301 w 2298139"/>
              <a:gd name="connsiteY1" fmla="*/ 8092 h 3180170"/>
              <a:gd name="connsiteX2" fmla="*/ 178025 w 2298139"/>
              <a:gd name="connsiteY2" fmla="*/ 16184 h 3180170"/>
              <a:gd name="connsiteX3" fmla="*/ 0 w 2298139"/>
              <a:gd name="connsiteY3" fmla="*/ 24276 h 3180170"/>
              <a:gd name="connsiteX4" fmla="*/ 16184 w 2298139"/>
              <a:gd name="connsiteY4" fmla="*/ 291313 h 3180170"/>
              <a:gd name="connsiteX5" fmla="*/ 8092 w 2298139"/>
              <a:gd name="connsiteY5" fmla="*/ 339866 h 3180170"/>
              <a:gd name="connsiteX6" fmla="*/ 16184 w 2298139"/>
              <a:gd name="connsiteY6" fmla="*/ 542167 h 3180170"/>
              <a:gd name="connsiteX7" fmla="*/ 24276 w 2298139"/>
              <a:gd name="connsiteY7" fmla="*/ 857756 h 3180170"/>
              <a:gd name="connsiteX8" fmla="*/ 40460 w 2298139"/>
              <a:gd name="connsiteY8" fmla="*/ 1051965 h 3180170"/>
              <a:gd name="connsiteX9" fmla="*/ 48552 w 2298139"/>
              <a:gd name="connsiteY9" fmla="*/ 1302818 h 3180170"/>
              <a:gd name="connsiteX10" fmla="*/ 64736 w 2298139"/>
              <a:gd name="connsiteY10" fmla="*/ 1521303 h 3180170"/>
              <a:gd name="connsiteX11" fmla="*/ 80920 w 2298139"/>
              <a:gd name="connsiteY11" fmla="*/ 1828800 h 3180170"/>
              <a:gd name="connsiteX12" fmla="*/ 89012 w 2298139"/>
              <a:gd name="connsiteY12" fmla="*/ 1925905 h 3180170"/>
              <a:gd name="connsiteX13" fmla="*/ 80920 w 2298139"/>
              <a:gd name="connsiteY13" fmla="*/ 2201034 h 3180170"/>
              <a:gd name="connsiteX14" fmla="*/ 89012 w 2298139"/>
              <a:gd name="connsiteY14" fmla="*/ 2905041 h 3180170"/>
              <a:gd name="connsiteX15" fmla="*/ 97104 w 2298139"/>
              <a:gd name="connsiteY15" fmla="*/ 2937409 h 3180170"/>
              <a:gd name="connsiteX16" fmla="*/ 105196 w 2298139"/>
              <a:gd name="connsiteY16" fmla="*/ 2977869 h 3180170"/>
              <a:gd name="connsiteX17" fmla="*/ 113288 w 2298139"/>
              <a:gd name="connsiteY17" fmla="*/ 3066882 h 3180170"/>
              <a:gd name="connsiteX18" fmla="*/ 121380 w 2298139"/>
              <a:gd name="connsiteY18" fmla="*/ 3107342 h 3180170"/>
              <a:gd name="connsiteX19" fmla="*/ 161841 w 2298139"/>
              <a:gd name="connsiteY19" fmla="*/ 3099250 h 3180170"/>
              <a:gd name="connsiteX20" fmla="*/ 267037 w 2298139"/>
              <a:gd name="connsiteY20" fmla="*/ 3091158 h 3180170"/>
              <a:gd name="connsiteX21" fmla="*/ 307497 w 2298139"/>
              <a:gd name="connsiteY21" fmla="*/ 3083066 h 3180170"/>
              <a:gd name="connsiteX22" fmla="*/ 436970 w 2298139"/>
              <a:gd name="connsiteY22" fmla="*/ 3066882 h 3180170"/>
              <a:gd name="connsiteX23" fmla="*/ 639271 w 2298139"/>
              <a:gd name="connsiteY23" fmla="*/ 3074974 h 3180170"/>
              <a:gd name="connsiteX24" fmla="*/ 736375 w 2298139"/>
              <a:gd name="connsiteY24" fmla="*/ 3083066 h 3180170"/>
              <a:gd name="connsiteX25" fmla="*/ 890124 w 2298139"/>
              <a:gd name="connsiteY25" fmla="*/ 3091158 h 3180170"/>
              <a:gd name="connsiteX26" fmla="*/ 1060057 w 2298139"/>
              <a:gd name="connsiteY26" fmla="*/ 3115434 h 3180170"/>
              <a:gd name="connsiteX27" fmla="*/ 1181437 w 2298139"/>
              <a:gd name="connsiteY27" fmla="*/ 3123526 h 3180170"/>
              <a:gd name="connsiteX28" fmla="*/ 1262357 w 2298139"/>
              <a:gd name="connsiteY28" fmla="*/ 3131618 h 3180170"/>
              <a:gd name="connsiteX29" fmla="*/ 1408014 w 2298139"/>
              <a:gd name="connsiteY29" fmla="*/ 3139710 h 3180170"/>
              <a:gd name="connsiteX30" fmla="*/ 1513211 w 2298139"/>
              <a:gd name="connsiteY30" fmla="*/ 3147802 h 3180170"/>
              <a:gd name="connsiteX31" fmla="*/ 1577947 w 2298139"/>
              <a:gd name="connsiteY31" fmla="*/ 3155894 h 3180170"/>
              <a:gd name="connsiteX32" fmla="*/ 1747880 w 2298139"/>
              <a:gd name="connsiteY32" fmla="*/ 3163986 h 3180170"/>
              <a:gd name="connsiteX33" fmla="*/ 1820708 w 2298139"/>
              <a:gd name="connsiteY33" fmla="*/ 3155894 h 3180170"/>
              <a:gd name="connsiteX34" fmla="*/ 1877352 w 2298139"/>
              <a:gd name="connsiteY34" fmla="*/ 3163986 h 3180170"/>
              <a:gd name="connsiteX35" fmla="*/ 1974457 w 2298139"/>
              <a:gd name="connsiteY35" fmla="*/ 3172078 h 3180170"/>
              <a:gd name="connsiteX36" fmla="*/ 2120113 w 2298139"/>
              <a:gd name="connsiteY36" fmla="*/ 3180170 h 3180170"/>
              <a:gd name="connsiteX37" fmla="*/ 2290046 w 2298139"/>
              <a:gd name="connsiteY37" fmla="*/ 3172078 h 3180170"/>
              <a:gd name="connsiteX38" fmla="*/ 2298138 w 2298139"/>
              <a:gd name="connsiteY38" fmla="*/ 3147802 h 3180170"/>
              <a:gd name="connsiteX39" fmla="*/ 2290046 w 2298139"/>
              <a:gd name="connsiteY39" fmla="*/ 3091158 h 3180170"/>
              <a:gd name="connsiteX40" fmla="*/ 2273862 w 2298139"/>
              <a:gd name="connsiteY40" fmla="*/ 3042606 h 3180170"/>
              <a:gd name="connsiteX41" fmla="*/ 2249586 w 2298139"/>
              <a:gd name="connsiteY41" fmla="*/ 2961685 h 3180170"/>
              <a:gd name="connsiteX42" fmla="*/ 2241494 w 2298139"/>
              <a:gd name="connsiteY42" fmla="*/ 2905041 h 318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298139" h="3180170">
                <a:moveTo>
                  <a:pt x="283221" y="0"/>
                </a:moveTo>
                <a:cubicBezTo>
                  <a:pt x="256248" y="2697"/>
                  <a:pt x="229094" y="3970"/>
                  <a:pt x="202301" y="8092"/>
                </a:cubicBezTo>
                <a:cubicBezTo>
                  <a:pt x="193870" y="9389"/>
                  <a:pt x="186528" y="15504"/>
                  <a:pt x="178025" y="16184"/>
                </a:cubicBezTo>
                <a:cubicBezTo>
                  <a:pt x="118811" y="20921"/>
                  <a:pt x="59342" y="21579"/>
                  <a:pt x="0" y="24276"/>
                </a:cubicBezTo>
                <a:cubicBezTo>
                  <a:pt x="32813" y="122715"/>
                  <a:pt x="16184" y="65156"/>
                  <a:pt x="16184" y="291313"/>
                </a:cubicBezTo>
                <a:cubicBezTo>
                  <a:pt x="16184" y="307721"/>
                  <a:pt x="10789" y="323682"/>
                  <a:pt x="8092" y="339866"/>
                </a:cubicBezTo>
                <a:cubicBezTo>
                  <a:pt x="10789" y="407300"/>
                  <a:pt x="14076" y="474712"/>
                  <a:pt x="16184" y="542167"/>
                </a:cubicBezTo>
                <a:cubicBezTo>
                  <a:pt x="19471" y="647347"/>
                  <a:pt x="19271" y="752644"/>
                  <a:pt x="24276" y="857756"/>
                </a:cubicBezTo>
                <a:cubicBezTo>
                  <a:pt x="27366" y="922643"/>
                  <a:pt x="40460" y="1051965"/>
                  <a:pt x="40460" y="1051965"/>
                </a:cubicBezTo>
                <a:cubicBezTo>
                  <a:pt x="43157" y="1135583"/>
                  <a:pt x="44995" y="1219232"/>
                  <a:pt x="48552" y="1302818"/>
                </a:cubicBezTo>
                <a:cubicBezTo>
                  <a:pt x="56987" y="1501046"/>
                  <a:pt x="53773" y="1362341"/>
                  <a:pt x="64736" y="1521303"/>
                </a:cubicBezTo>
                <a:cubicBezTo>
                  <a:pt x="75208" y="1673150"/>
                  <a:pt x="71084" y="1671422"/>
                  <a:pt x="80920" y="1828800"/>
                </a:cubicBezTo>
                <a:cubicBezTo>
                  <a:pt x="82946" y="1861217"/>
                  <a:pt x="86315" y="1893537"/>
                  <a:pt x="89012" y="1925905"/>
                </a:cubicBezTo>
                <a:cubicBezTo>
                  <a:pt x="86315" y="2017615"/>
                  <a:pt x="80920" y="2109285"/>
                  <a:pt x="80920" y="2201034"/>
                </a:cubicBezTo>
                <a:cubicBezTo>
                  <a:pt x="80920" y="2435719"/>
                  <a:pt x="83855" y="2670413"/>
                  <a:pt x="89012" y="2905041"/>
                </a:cubicBezTo>
                <a:cubicBezTo>
                  <a:pt x="89256" y="2916160"/>
                  <a:pt x="94691" y="2926552"/>
                  <a:pt x="97104" y="2937409"/>
                </a:cubicBezTo>
                <a:cubicBezTo>
                  <a:pt x="100088" y="2950835"/>
                  <a:pt x="102499" y="2964382"/>
                  <a:pt x="105196" y="2977869"/>
                </a:cubicBezTo>
                <a:cubicBezTo>
                  <a:pt x="107893" y="3007540"/>
                  <a:pt x="109593" y="3037319"/>
                  <a:pt x="113288" y="3066882"/>
                </a:cubicBezTo>
                <a:cubicBezTo>
                  <a:pt x="114994" y="3080530"/>
                  <a:pt x="109936" y="3099713"/>
                  <a:pt x="121380" y="3107342"/>
                </a:cubicBezTo>
                <a:cubicBezTo>
                  <a:pt x="132824" y="3114971"/>
                  <a:pt x="148171" y="3100769"/>
                  <a:pt x="161841" y="3099250"/>
                </a:cubicBezTo>
                <a:cubicBezTo>
                  <a:pt x="196795" y="3095366"/>
                  <a:pt x="231972" y="3093855"/>
                  <a:pt x="267037" y="3091158"/>
                </a:cubicBezTo>
                <a:cubicBezTo>
                  <a:pt x="280524" y="3088461"/>
                  <a:pt x="293864" y="3084884"/>
                  <a:pt x="307497" y="3083066"/>
                </a:cubicBezTo>
                <a:cubicBezTo>
                  <a:pt x="501988" y="3057134"/>
                  <a:pt x="302822" y="3089240"/>
                  <a:pt x="436970" y="3066882"/>
                </a:cubicBezTo>
                <a:lnTo>
                  <a:pt x="639271" y="3074974"/>
                </a:lnTo>
                <a:cubicBezTo>
                  <a:pt x="671704" y="3076727"/>
                  <a:pt x="703962" y="3080975"/>
                  <a:pt x="736375" y="3083066"/>
                </a:cubicBezTo>
                <a:cubicBezTo>
                  <a:pt x="787589" y="3086370"/>
                  <a:pt x="838874" y="3088461"/>
                  <a:pt x="890124" y="3091158"/>
                </a:cubicBezTo>
                <a:cubicBezTo>
                  <a:pt x="946768" y="3099250"/>
                  <a:pt x="1002964" y="3111628"/>
                  <a:pt x="1060057" y="3115434"/>
                </a:cubicBezTo>
                <a:lnTo>
                  <a:pt x="1181437" y="3123526"/>
                </a:lnTo>
                <a:cubicBezTo>
                  <a:pt x="1208459" y="3125688"/>
                  <a:pt x="1235318" y="3129687"/>
                  <a:pt x="1262357" y="3131618"/>
                </a:cubicBezTo>
                <a:cubicBezTo>
                  <a:pt x="1310861" y="3135083"/>
                  <a:pt x="1359488" y="3136579"/>
                  <a:pt x="1408014" y="3139710"/>
                </a:cubicBezTo>
                <a:cubicBezTo>
                  <a:pt x="1443110" y="3141974"/>
                  <a:pt x="1478200" y="3144468"/>
                  <a:pt x="1513211" y="3147802"/>
                </a:cubicBezTo>
                <a:cubicBezTo>
                  <a:pt x="1534860" y="3149864"/>
                  <a:pt x="1556252" y="3154398"/>
                  <a:pt x="1577947" y="3155894"/>
                </a:cubicBezTo>
                <a:cubicBezTo>
                  <a:pt x="1634521" y="3159796"/>
                  <a:pt x="1691236" y="3161289"/>
                  <a:pt x="1747880" y="3163986"/>
                </a:cubicBezTo>
                <a:cubicBezTo>
                  <a:pt x="1772156" y="3161289"/>
                  <a:pt x="1796283" y="3155894"/>
                  <a:pt x="1820708" y="3155894"/>
                </a:cubicBezTo>
                <a:cubicBezTo>
                  <a:pt x="1839781" y="3155894"/>
                  <a:pt x="1858384" y="3161989"/>
                  <a:pt x="1877352" y="3163986"/>
                </a:cubicBezTo>
                <a:cubicBezTo>
                  <a:pt x="1909654" y="3167386"/>
                  <a:pt x="1942048" y="3169917"/>
                  <a:pt x="1974457" y="3172078"/>
                </a:cubicBezTo>
                <a:cubicBezTo>
                  <a:pt x="2022976" y="3175313"/>
                  <a:pt x="2071561" y="3177473"/>
                  <a:pt x="2120113" y="3180170"/>
                </a:cubicBezTo>
                <a:cubicBezTo>
                  <a:pt x="2176757" y="3177473"/>
                  <a:pt x="2234252" y="3182222"/>
                  <a:pt x="2290046" y="3172078"/>
                </a:cubicBezTo>
                <a:cubicBezTo>
                  <a:pt x="2298438" y="3170552"/>
                  <a:pt x="2298138" y="3156332"/>
                  <a:pt x="2298138" y="3147802"/>
                </a:cubicBezTo>
                <a:cubicBezTo>
                  <a:pt x="2298138" y="3128729"/>
                  <a:pt x="2294335" y="3109743"/>
                  <a:pt x="2290046" y="3091158"/>
                </a:cubicBezTo>
                <a:cubicBezTo>
                  <a:pt x="2286210" y="3074535"/>
                  <a:pt x="2279257" y="3058790"/>
                  <a:pt x="2273862" y="3042606"/>
                </a:cubicBezTo>
                <a:cubicBezTo>
                  <a:pt x="2265046" y="3016158"/>
                  <a:pt x="2254594" y="2989231"/>
                  <a:pt x="2249586" y="2961685"/>
                </a:cubicBezTo>
                <a:cubicBezTo>
                  <a:pt x="2246174" y="2942920"/>
                  <a:pt x="2241494" y="2905041"/>
                  <a:pt x="2241494" y="290504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384" y="393640"/>
            <a:ext cx="71607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pinout is valid for </a:t>
            </a:r>
            <a:r>
              <a:rPr lang="en-US" dirty="0" smtClean="0"/>
              <a:t>firmware fw-vXX1 </a:t>
            </a:r>
            <a:r>
              <a:rPr lang="en-US" dirty="0" smtClean="0"/>
              <a:t>or </a:t>
            </a:r>
            <a:r>
              <a:rPr lang="en-US" dirty="0" smtClean="0"/>
              <a:t>fw-vXX2 </a:t>
            </a:r>
            <a:r>
              <a:rPr lang="en-US" dirty="0" smtClean="0"/>
              <a:t>only</a:t>
            </a:r>
          </a:p>
          <a:p>
            <a:r>
              <a:rPr lang="en-US" dirty="0" smtClean="0"/>
              <a:t>Arduino Leonardo (as wheelbase) -&gt; Arduino Nano or UNO (as button box)</a:t>
            </a:r>
          </a:p>
          <a:p>
            <a:endParaRPr lang="en-US" dirty="0" smtClean="0"/>
          </a:p>
          <a:p>
            <a:r>
              <a:rPr lang="en-US" dirty="0" smtClean="0"/>
              <a:t>Leonardo GND                	-&gt; Nano GND</a:t>
            </a:r>
          </a:p>
          <a:p>
            <a:r>
              <a:rPr lang="en-US" dirty="0" smtClean="0"/>
              <a:t>Leonardo 5V		-&gt; Nano 5V</a:t>
            </a:r>
          </a:p>
          <a:p>
            <a:r>
              <a:rPr lang="en-US" dirty="0" smtClean="0"/>
              <a:t>Leonardo pin 6 (</a:t>
            </a:r>
            <a:r>
              <a:rPr lang="en-US" dirty="0" err="1" smtClean="0"/>
              <a:t>DT_sw</a:t>
            </a:r>
            <a:r>
              <a:rPr lang="en-US" dirty="0" smtClean="0"/>
              <a:t>)	-&gt; Nano pin 12</a:t>
            </a:r>
          </a:p>
          <a:p>
            <a:r>
              <a:rPr lang="en-US" dirty="0" smtClean="0"/>
              <a:t>Leonardo pin 7 (CLK)	-&gt; Nano pin 13</a:t>
            </a:r>
          </a:p>
          <a:p>
            <a:r>
              <a:rPr lang="en-US" dirty="0" smtClean="0"/>
              <a:t>Leonardo pin 8 (PL)	                 -&gt; Nano pin 10 and pin 2</a:t>
            </a:r>
          </a:p>
          <a:p>
            <a:endParaRPr lang="en-US" dirty="0"/>
          </a:p>
          <a:p>
            <a:r>
              <a:rPr lang="en-US" dirty="0" smtClean="0"/>
              <a:t>Button pins on Nano (for push button switches - other end at GND):</a:t>
            </a:r>
          </a:p>
          <a:p>
            <a:r>
              <a:rPr lang="en-US" dirty="0" smtClean="0"/>
              <a:t>A0, A1, A2, A3, A4, A5, TX1, RX0, 3, 4, 5, 6, 7, 8, 9, 11</a:t>
            </a:r>
          </a:p>
        </p:txBody>
      </p:sp>
      <p:sp>
        <p:nvSpPr>
          <p:cNvPr id="10" name="Freeform 9"/>
          <p:cNvSpPr/>
          <p:nvPr/>
        </p:nvSpPr>
        <p:spPr>
          <a:xfrm>
            <a:off x="1014153" y="2507888"/>
            <a:ext cx="2493549" cy="1823044"/>
          </a:xfrm>
          <a:custGeom>
            <a:avLst/>
            <a:gdLst>
              <a:gd name="connsiteX0" fmla="*/ 0 w 2493549"/>
              <a:gd name="connsiteY0" fmla="*/ 1823044 h 1823044"/>
              <a:gd name="connsiteX1" fmla="*/ 16625 w 2493549"/>
              <a:gd name="connsiteY1" fmla="*/ 1706666 h 1823044"/>
              <a:gd name="connsiteX2" fmla="*/ 0 w 2493549"/>
              <a:gd name="connsiteY2" fmla="*/ 1448971 h 1823044"/>
              <a:gd name="connsiteX3" fmla="*/ 8313 w 2493549"/>
              <a:gd name="connsiteY3" fmla="*/ 1390782 h 1823044"/>
              <a:gd name="connsiteX4" fmla="*/ 33251 w 2493549"/>
              <a:gd name="connsiteY4" fmla="*/ 1382469 h 1823044"/>
              <a:gd name="connsiteX5" fmla="*/ 199505 w 2493549"/>
              <a:gd name="connsiteY5" fmla="*/ 1357531 h 1823044"/>
              <a:gd name="connsiteX6" fmla="*/ 498763 w 2493549"/>
              <a:gd name="connsiteY6" fmla="*/ 1365844 h 1823044"/>
              <a:gd name="connsiteX7" fmla="*/ 798022 w 2493549"/>
              <a:gd name="connsiteY7" fmla="*/ 1382469 h 1823044"/>
              <a:gd name="connsiteX8" fmla="*/ 1687483 w 2493549"/>
              <a:gd name="connsiteY8" fmla="*/ 1390782 h 1823044"/>
              <a:gd name="connsiteX9" fmla="*/ 1753985 w 2493549"/>
              <a:gd name="connsiteY9" fmla="*/ 1399095 h 1823044"/>
              <a:gd name="connsiteX10" fmla="*/ 2261062 w 2493549"/>
              <a:gd name="connsiteY10" fmla="*/ 1424033 h 1823044"/>
              <a:gd name="connsiteX11" fmla="*/ 2485505 w 2493549"/>
              <a:gd name="connsiteY11" fmla="*/ 1415720 h 1823044"/>
              <a:gd name="connsiteX12" fmla="*/ 2477193 w 2493549"/>
              <a:gd name="connsiteY12" fmla="*/ 1349218 h 1823044"/>
              <a:gd name="connsiteX13" fmla="*/ 2460567 w 2493549"/>
              <a:gd name="connsiteY13" fmla="*/ 1216215 h 1823044"/>
              <a:gd name="connsiteX14" fmla="*/ 2443942 w 2493549"/>
              <a:gd name="connsiteY14" fmla="*/ 1083211 h 1823044"/>
              <a:gd name="connsiteX15" fmla="*/ 2435629 w 2493549"/>
              <a:gd name="connsiteY15" fmla="*/ 933582 h 1823044"/>
              <a:gd name="connsiteX16" fmla="*/ 2427316 w 2493549"/>
              <a:gd name="connsiteY16" fmla="*/ 883706 h 1823044"/>
              <a:gd name="connsiteX17" fmla="*/ 2410691 w 2493549"/>
              <a:gd name="connsiteY17" fmla="*/ 684200 h 1823044"/>
              <a:gd name="connsiteX18" fmla="*/ 2402378 w 2493549"/>
              <a:gd name="connsiteY18" fmla="*/ 2557 h 1823044"/>
              <a:gd name="connsiteX19" fmla="*/ 2377440 w 2493549"/>
              <a:gd name="connsiteY19" fmla="*/ 19182 h 1823044"/>
              <a:gd name="connsiteX20" fmla="*/ 2352502 w 2493549"/>
              <a:gd name="connsiteY20" fmla="*/ 27495 h 1823044"/>
              <a:gd name="connsiteX21" fmla="*/ 2286000 w 2493549"/>
              <a:gd name="connsiteY21" fmla="*/ 35808 h 1823044"/>
              <a:gd name="connsiteX22" fmla="*/ 2161309 w 2493549"/>
              <a:gd name="connsiteY22" fmla="*/ 27495 h 1823044"/>
              <a:gd name="connsiteX23" fmla="*/ 2119745 w 2493549"/>
              <a:gd name="connsiteY23" fmla="*/ 35808 h 1823044"/>
              <a:gd name="connsiteX24" fmla="*/ 1928553 w 2493549"/>
              <a:gd name="connsiteY24" fmla="*/ 27495 h 182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93549" h="1823044">
                <a:moveTo>
                  <a:pt x="0" y="1823044"/>
                </a:moveTo>
                <a:cubicBezTo>
                  <a:pt x="7181" y="1787142"/>
                  <a:pt x="17503" y="1741774"/>
                  <a:pt x="16625" y="1706666"/>
                </a:cubicBezTo>
                <a:cubicBezTo>
                  <a:pt x="14474" y="1620616"/>
                  <a:pt x="0" y="1448971"/>
                  <a:pt x="0" y="1448971"/>
                </a:cubicBezTo>
                <a:cubicBezTo>
                  <a:pt x="2771" y="1429575"/>
                  <a:pt x="-449" y="1408307"/>
                  <a:pt x="8313" y="1390782"/>
                </a:cubicBezTo>
                <a:cubicBezTo>
                  <a:pt x="12232" y="1382945"/>
                  <a:pt x="24713" y="1384439"/>
                  <a:pt x="33251" y="1382469"/>
                </a:cubicBezTo>
                <a:cubicBezTo>
                  <a:pt x="117696" y="1362982"/>
                  <a:pt x="113872" y="1366095"/>
                  <a:pt x="199505" y="1357531"/>
                </a:cubicBezTo>
                <a:lnTo>
                  <a:pt x="498763" y="1365844"/>
                </a:lnTo>
                <a:cubicBezTo>
                  <a:pt x="810265" y="1378824"/>
                  <a:pt x="275094" y="1374486"/>
                  <a:pt x="798022" y="1382469"/>
                </a:cubicBezTo>
                <a:lnTo>
                  <a:pt x="1687483" y="1390782"/>
                </a:lnTo>
                <a:cubicBezTo>
                  <a:pt x="1709650" y="1393553"/>
                  <a:pt x="1731711" y="1397382"/>
                  <a:pt x="1753985" y="1399095"/>
                </a:cubicBezTo>
                <a:cubicBezTo>
                  <a:pt x="1997696" y="1417842"/>
                  <a:pt x="2019365" y="1415976"/>
                  <a:pt x="2261062" y="1424033"/>
                </a:cubicBezTo>
                <a:cubicBezTo>
                  <a:pt x="2335876" y="1421262"/>
                  <a:pt x="2414758" y="1440209"/>
                  <a:pt x="2485505" y="1415720"/>
                </a:cubicBezTo>
                <a:cubicBezTo>
                  <a:pt x="2506616" y="1408412"/>
                  <a:pt x="2479803" y="1371405"/>
                  <a:pt x="2477193" y="1349218"/>
                </a:cubicBezTo>
                <a:cubicBezTo>
                  <a:pt x="2448283" y="1103475"/>
                  <a:pt x="2486823" y="1417511"/>
                  <a:pt x="2460567" y="1216215"/>
                </a:cubicBezTo>
                <a:cubicBezTo>
                  <a:pt x="2454788" y="1171911"/>
                  <a:pt x="2443942" y="1083211"/>
                  <a:pt x="2443942" y="1083211"/>
                </a:cubicBezTo>
                <a:cubicBezTo>
                  <a:pt x="2441171" y="1033335"/>
                  <a:pt x="2439778" y="983363"/>
                  <a:pt x="2435629" y="933582"/>
                </a:cubicBezTo>
                <a:cubicBezTo>
                  <a:pt x="2434229" y="916786"/>
                  <a:pt x="2429285" y="900445"/>
                  <a:pt x="2427316" y="883706"/>
                </a:cubicBezTo>
                <a:cubicBezTo>
                  <a:pt x="2422165" y="839926"/>
                  <a:pt x="2413756" y="724049"/>
                  <a:pt x="2410691" y="684200"/>
                </a:cubicBezTo>
                <a:cubicBezTo>
                  <a:pt x="2407920" y="456986"/>
                  <a:pt x="2413725" y="229505"/>
                  <a:pt x="2402378" y="2557"/>
                </a:cubicBezTo>
                <a:cubicBezTo>
                  <a:pt x="2401879" y="-7421"/>
                  <a:pt x="2386376" y="14714"/>
                  <a:pt x="2377440" y="19182"/>
                </a:cubicBezTo>
                <a:cubicBezTo>
                  <a:pt x="2369603" y="23101"/>
                  <a:pt x="2361123" y="25927"/>
                  <a:pt x="2352502" y="27495"/>
                </a:cubicBezTo>
                <a:cubicBezTo>
                  <a:pt x="2330523" y="31491"/>
                  <a:pt x="2308167" y="33037"/>
                  <a:pt x="2286000" y="35808"/>
                </a:cubicBezTo>
                <a:cubicBezTo>
                  <a:pt x="2244436" y="33037"/>
                  <a:pt x="2202965" y="27495"/>
                  <a:pt x="2161309" y="27495"/>
                </a:cubicBezTo>
                <a:cubicBezTo>
                  <a:pt x="2147180" y="27495"/>
                  <a:pt x="2133874" y="35808"/>
                  <a:pt x="2119745" y="35808"/>
                </a:cubicBezTo>
                <a:cubicBezTo>
                  <a:pt x="2055954" y="35808"/>
                  <a:pt x="1928553" y="27495"/>
                  <a:pt x="1928553" y="27495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030778" y="2410692"/>
            <a:ext cx="2360815" cy="3458094"/>
          </a:xfrm>
          <a:custGeom>
            <a:avLst/>
            <a:gdLst>
              <a:gd name="connsiteX0" fmla="*/ 0 w 2360815"/>
              <a:gd name="connsiteY0" fmla="*/ 2718262 h 3458094"/>
              <a:gd name="connsiteX1" fmla="*/ 8313 w 2360815"/>
              <a:gd name="connsiteY1" fmla="*/ 2801389 h 3458094"/>
              <a:gd name="connsiteX2" fmla="*/ 24938 w 2360815"/>
              <a:gd name="connsiteY2" fmla="*/ 3050771 h 3458094"/>
              <a:gd name="connsiteX3" fmla="*/ 16626 w 2360815"/>
              <a:gd name="connsiteY3" fmla="*/ 3350029 h 3458094"/>
              <a:gd name="connsiteX4" fmla="*/ 24938 w 2360815"/>
              <a:gd name="connsiteY4" fmla="*/ 3399905 h 3458094"/>
              <a:gd name="connsiteX5" fmla="*/ 157942 w 2360815"/>
              <a:gd name="connsiteY5" fmla="*/ 3408218 h 3458094"/>
              <a:gd name="connsiteX6" fmla="*/ 216131 w 2360815"/>
              <a:gd name="connsiteY6" fmla="*/ 3416531 h 3458094"/>
              <a:gd name="connsiteX7" fmla="*/ 290946 w 2360815"/>
              <a:gd name="connsiteY7" fmla="*/ 3424844 h 3458094"/>
              <a:gd name="connsiteX8" fmla="*/ 390698 w 2360815"/>
              <a:gd name="connsiteY8" fmla="*/ 3441469 h 3458094"/>
              <a:gd name="connsiteX9" fmla="*/ 581891 w 2360815"/>
              <a:gd name="connsiteY9" fmla="*/ 3449782 h 3458094"/>
              <a:gd name="connsiteX10" fmla="*/ 748146 w 2360815"/>
              <a:gd name="connsiteY10" fmla="*/ 3458094 h 3458094"/>
              <a:gd name="connsiteX11" fmla="*/ 1221971 w 2360815"/>
              <a:gd name="connsiteY11" fmla="*/ 3449782 h 3458094"/>
              <a:gd name="connsiteX12" fmla="*/ 1396538 w 2360815"/>
              <a:gd name="connsiteY12" fmla="*/ 3458094 h 3458094"/>
              <a:gd name="connsiteX13" fmla="*/ 1521229 w 2360815"/>
              <a:gd name="connsiteY13" fmla="*/ 3449782 h 3458094"/>
              <a:gd name="connsiteX14" fmla="*/ 1870364 w 2360815"/>
              <a:gd name="connsiteY14" fmla="*/ 3441469 h 3458094"/>
              <a:gd name="connsiteX15" fmla="*/ 2144684 w 2360815"/>
              <a:gd name="connsiteY15" fmla="*/ 3424844 h 3458094"/>
              <a:gd name="connsiteX16" fmla="*/ 2277688 w 2360815"/>
              <a:gd name="connsiteY16" fmla="*/ 3433156 h 3458094"/>
              <a:gd name="connsiteX17" fmla="*/ 2344189 w 2360815"/>
              <a:gd name="connsiteY17" fmla="*/ 3424844 h 3458094"/>
              <a:gd name="connsiteX18" fmla="*/ 2360815 w 2360815"/>
              <a:gd name="connsiteY18" fmla="*/ 3408218 h 3458094"/>
              <a:gd name="connsiteX19" fmla="*/ 2344189 w 2360815"/>
              <a:gd name="connsiteY19" fmla="*/ 3391593 h 3458094"/>
              <a:gd name="connsiteX20" fmla="*/ 2327564 w 2360815"/>
              <a:gd name="connsiteY20" fmla="*/ 3341716 h 3458094"/>
              <a:gd name="connsiteX21" fmla="*/ 2319251 w 2360815"/>
              <a:gd name="connsiteY21" fmla="*/ 3316778 h 3458094"/>
              <a:gd name="connsiteX22" fmla="*/ 2327564 w 2360815"/>
              <a:gd name="connsiteY22" fmla="*/ 3142211 h 3458094"/>
              <a:gd name="connsiteX23" fmla="*/ 2335877 w 2360815"/>
              <a:gd name="connsiteY23" fmla="*/ 3092334 h 3458094"/>
              <a:gd name="connsiteX24" fmla="*/ 2319251 w 2360815"/>
              <a:gd name="connsiteY24" fmla="*/ 2618509 h 3458094"/>
              <a:gd name="connsiteX25" fmla="*/ 2327564 w 2360815"/>
              <a:gd name="connsiteY25" fmla="*/ 2460567 h 3458094"/>
              <a:gd name="connsiteX26" fmla="*/ 2335877 w 2360815"/>
              <a:gd name="connsiteY26" fmla="*/ 2344189 h 3458094"/>
              <a:gd name="connsiteX27" fmla="*/ 2327564 w 2360815"/>
              <a:gd name="connsiteY27" fmla="*/ 1945178 h 3458094"/>
              <a:gd name="connsiteX28" fmla="*/ 2319251 w 2360815"/>
              <a:gd name="connsiteY28" fmla="*/ 1803862 h 3458094"/>
              <a:gd name="connsiteX29" fmla="*/ 2294313 w 2360815"/>
              <a:gd name="connsiteY29" fmla="*/ 1554480 h 3458094"/>
              <a:gd name="connsiteX30" fmla="*/ 2277688 w 2360815"/>
              <a:gd name="connsiteY30" fmla="*/ 1363287 h 3458094"/>
              <a:gd name="connsiteX31" fmla="*/ 2286000 w 2360815"/>
              <a:gd name="connsiteY31" fmla="*/ 1072342 h 3458094"/>
              <a:gd name="connsiteX32" fmla="*/ 2294313 w 2360815"/>
              <a:gd name="connsiteY32" fmla="*/ 1022465 h 3458094"/>
              <a:gd name="connsiteX33" fmla="*/ 2286000 w 2360815"/>
              <a:gd name="connsiteY33" fmla="*/ 556953 h 3458094"/>
              <a:gd name="connsiteX34" fmla="*/ 2277688 w 2360815"/>
              <a:gd name="connsiteY34" fmla="*/ 465513 h 3458094"/>
              <a:gd name="connsiteX35" fmla="*/ 2269375 w 2360815"/>
              <a:gd name="connsiteY35" fmla="*/ 357447 h 3458094"/>
              <a:gd name="connsiteX36" fmla="*/ 2261062 w 2360815"/>
              <a:gd name="connsiteY36" fmla="*/ 290945 h 3458094"/>
              <a:gd name="connsiteX37" fmla="*/ 2227811 w 2360815"/>
              <a:gd name="connsiteY37" fmla="*/ 174567 h 3458094"/>
              <a:gd name="connsiteX38" fmla="*/ 2211186 w 2360815"/>
              <a:gd name="connsiteY38" fmla="*/ 0 h 3458094"/>
              <a:gd name="connsiteX39" fmla="*/ 1911928 w 2360815"/>
              <a:gd name="connsiteY39" fmla="*/ 16625 h 34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60815" h="3458094">
                <a:moveTo>
                  <a:pt x="0" y="2718262"/>
                </a:moveTo>
                <a:cubicBezTo>
                  <a:pt x="2771" y="2745971"/>
                  <a:pt x="6724" y="2773587"/>
                  <a:pt x="8313" y="2801389"/>
                </a:cubicBezTo>
                <a:cubicBezTo>
                  <a:pt x="22518" y="3049962"/>
                  <a:pt x="1945" y="2935796"/>
                  <a:pt x="24938" y="3050771"/>
                </a:cubicBezTo>
                <a:cubicBezTo>
                  <a:pt x="22167" y="3150524"/>
                  <a:pt x="16626" y="3250238"/>
                  <a:pt x="16626" y="3350029"/>
                </a:cubicBezTo>
                <a:cubicBezTo>
                  <a:pt x="16626" y="3366884"/>
                  <a:pt x="9353" y="3393488"/>
                  <a:pt x="24938" y="3399905"/>
                </a:cubicBezTo>
                <a:cubicBezTo>
                  <a:pt x="66013" y="3416818"/>
                  <a:pt x="113607" y="3405447"/>
                  <a:pt x="157942" y="3408218"/>
                </a:cubicBezTo>
                <a:lnTo>
                  <a:pt x="216131" y="3416531"/>
                </a:lnTo>
                <a:cubicBezTo>
                  <a:pt x="241029" y="3419643"/>
                  <a:pt x="266106" y="3421296"/>
                  <a:pt x="290946" y="3424844"/>
                </a:cubicBezTo>
                <a:cubicBezTo>
                  <a:pt x="345247" y="3432601"/>
                  <a:pt x="327501" y="3437256"/>
                  <a:pt x="390698" y="3441469"/>
                </a:cubicBezTo>
                <a:cubicBezTo>
                  <a:pt x="454348" y="3445712"/>
                  <a:pt x="518169" y="3446818"/>
                  <a:pt x="581891" y="3449782"/>
                </a:cubicBezTo>
                <a:lnTo>
                  <a:pt x="748146" y="3458094"/>
                </a:lnTo>
                <a:lnTo>
                  <a:pt x="1221971" y="3449782"/>
                </a:lnTo>
                <a:cubicBezTo>
                  <a:pt x="1280226" y="3449782"/>
                  <a:pt x="1338283" y="3458094"/>
                  <a:pt x="1396538" y="3458094"/>
                </a:cubicBezTo>
                <a:cubicBezTo>
                  <a:pt x="1438194" y="3458094"/>
                  <a:pt x="1479599" y="3451243"/>
                  <a:pt x="1521229" y="3449782"/>
                </a:cubicBezTo>
                <a:cubicBezTo>
                  <a:pt x="1637569" y="3445700"/>
                  <a:pt x="1753986" y="3444240"/>
                  <a:pt x="1870364" y="3441469"/>
                </a:cubicBezTo>
                <a:cubicBezTo>
                  <a:pt x="1979587" y="3429333"/>
                  <a:pt x="2004313" y="3424844"/>
                  <a:pt x="2144684" y="3424844"/>
                </a:cubicBezTo>
                <a:cubicBezTo>
                  <a:pt x="2189105" y="3424844"/>
                  <a:pt x="2233353" y="3430385"/>
                  <a:pt x="2277688" y="3433156"/>
                </a:cubicBezTo>
                <a:cubicBezTo>
                  <a:pt x="2299855" y="3430385"/>
                  <a:pt x="2322792" y="3431263"/>
                  <a:pt x="2344189" y="3424844"/>
                </a:cubicBezTo>
                <a:cubicBezTo>
                  <a:pt x="2351696" y="3422592"/>
                  <a:pt x="2360815" y="3416056"/>
                  <a:pt x="2360815" y="3408218"/>
                </a:cubicBezTo>
                <a:lnTo>
                  <a:pt x="2344189" y="3391593"/>
                </a:lnTo>
                <a:lnTo>
                  <a:pt x="2327564" y="3341716"/>
                </a:lnTo>
                <a:lnTo>
                  <a:pt x="2319251" y="3316778"/>
                </a:lnTo>
                <a:cubicBezTo>
                  <a:pt x="2322022" y="3258589"/>
                  <a:pt x="2323260" y="3200307"/>
                  <a:pt x="2327564" y="3142211"/>
                </a:cubicBezTo>
                <a:cubicBezTo>
                  <a:pt x="2328809" y="3125402"/>
                  <a:pt x="2335877" y="3109189"/>
                  <a:pt x="2335877" y="3092334"/>
                </a:cubicBezTo>
                <a:cubicBezTo>
                  <a:pt x="2335877" y="3039149"/>
                  <a:pt x="2321943" y="2688507"/>
                  <a:pt x="2319251" y="2618509"/>
                </a:cubicBezTo>
                <a:cubicBezTo>
                  <a:pt x="2322022" y="2565862"/>
                  <a:pt x="2324375" y="2513191"/>
                  <a:pt x="2327564" y="2460567"/>
                </a:cubicBezTo>
                <a:cubicBezTo>
                  <a:pt x="2329917" y="2421747"/>
                  <a:pt x="2335877" y="2383081"/>
                  <a:pt x="2335877" y="2344189"/>
                </a:cubicBezTo>
                <a:cubicBezTo>
                  <a:pt x="2335877" y="2211156"/>
                  <a:pt x="2331656" y="2078148"/>
                  <a:pt x="2327564" y="1945178"/>
                </a:cubicBezTo>
                <a:cubicBezTo>
                  <a:pt x="2326113" y="1898014"/>
                  <a:pt x="2322535" y="1850934"/>
                  <a:pt x="2319251" y="1803862"/>
                </a:cubicBezTo>
                <a:cubicBezTo>
                  <a:pt x="2304008" y="1585370"/>
                  <a:pt x="2319794" y="1656402"/>
                  <a:pt x="2294313" y="1554480"/>
                </a:cubicBezTo>
                <a:cubicBezTo>
                  <a:pt x="2288221" y="1499654"/>
                  <a:pt x="2277688" y="1413799"/>
                  <a:pt x="2277688" y="1363287"/>
                </a:cubicBezTo>
                <a:cubicBezTo>
                  <a:pt x="2277688" y="1266266"/>
                  <a:pt x="2281273" y="1169248"/>
                  <a:pt x="2286000" y="1072342"/>
                </a:cubicBezTo>
                <a:cubicBezTo>
                  <a:pt x="2286821" y="1055507"/>
                  <a:pt x="2291542" y="1039091"/>
                  <a:pt x="2294313" y="1022465"/>
                </a:cubicBezTo>
                <a:cubicBezTo>
                  <a:pt x="2291542" y="867294"/>
                  <a:pt x="2290631" y="712079"/>
                  <a:pt x="2286000" y="556953"/>
                </a:cubicBezTo>
                <a:cubicBezTo>
                  <a:pt x="2285087" y="526361"/>
                  <a:pt x="2280230" y="496013"/>
                  <a:pt x="2277688" y="465513"/>
                </a:cubicBezTo>
                <a:cubicBezTo>
                  <a:pt x="2274688" y="429509"/>
                  <a:pt x="2272800" y="393413"/>
                  <a:pt x="2269375" y="357447"/>
                </a:cubicBezTo>
                <a:cubicBezTo>
                  <a:pt x="2267257" y="335208"/>
                  <a:pt x="2265743" y="312789"/>
                  <a:pt x="2261062" y="290945"/>
                </a:cubicBezTo>
                <a:cubicBezTo>
                  <a:pt x="2244500" y="213655"/>
                  <a:pt x="2239184" y="265550"/>
                  <a:pt x="2227811" y="174567"/>
                </a:cubicBezTo>
                <a:cubicBezTo>
                  <a:pt x="2215017" y="72216"/>
                  <a:pt x="2221211" y="130339"/>
                  <a:pt x="2211186" y="0"/>
                </a:cubicBezTo>
                <a:cubicBezTo>
                  <a:pt x="2045836" y="27557"/>
                  <a:pt x="2145143" y="16625"/>
                  <a:pt x="1911928" y="16625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312261" y="4081550"/>
            <a:ext cx="1099476" cy="257695"/>
          </a:xfrm>
          <a:custGeom>
            <a:avLst/>
            <a:gdLst>
              <a:gd name="connsiteX0" fmla="*/ 1150 w 1099476"/>
              <a:gd name="connsiteY0" fmla="*/ 232756 h 257695"/>
              <a:gd name="connsiteX1" fmla="*/ 9463 w 1099476"/>
              <a:gd name="connsiteY1" fmla="*/ 191193 h 257695"/>
              <a:gd name="connsiteX2" fmla="*/ 42714 w 1099476"/>
              <a:gd name="connsiteY2" fmla="*/ 24938 h 257695"/>
              <a:gd name="connsiteX3" fmla="*/ 134154 w 1099476"/>
              <a:gd name="connsiteY3" fmla="*/ 16626 h 257695"/>
              <a:gd name="connsiteX4" fmla="*/ 258845 w 1099476"/>
              <a:gd name="connsiteY4" fmla="*/ 8313 h 257695"/>
              <a:gd name="connsiteX5" fmla="*/ 358597 w 1099476"/>
              <a:gd name="connsiteY5" fmla="*/ 0 h 257695"/>
              <a:gd name="connsiteX6" fmla="*/ 499914 w 1099476"/>
              <a:gd name="connsiteY6" fmla="*/ 8313 h 257695"/>
              <a:gd name="connsiteX7" fmla="*/ 691106 w 1099476"/>
              <a:gd name="connsiteY7" fmla="*/ 16626 h 257695"/>
              <a:gd name="connsiteX8" fmla="*/ 724357 w 1099476"/>
              <a:gd name="connsiteY8" fmla="*/ 24938 h 257695"/>
              <a:gd name="connsiteX9" fmla="*/ 765921 w 1099476"/>
              <a:gd name="connsiteY9" fmla="*/ 33251 h 257695"/>
              <a:gd name="connsiteX10" fmla="*/ 857361 w 1099476"/>
              <a:gd name="connsiteY10" fmla="*/ 41564 h 257695"/>
              <a:gd name="connsiteX11" fmla="*/ 907237 w 1099476"/>
              <a:gd name="connsiteY11" fmla="*/ 49876 h 257695"/>
              <a:gd name="connsiteX12" fmla="*/ 948801 w 1099476"/>
              <a:gd name="connsiteY12" fmla="*/ 58189 h 257695"/>
              <a:gd name="connsiteX13" fmla="*/ 1090117 w 1099476"/>
              <a:gd name="connsiteY13" fmla="*/ 66502 h 257695"/>
              <a:gd name="connsiteX14" fmla="*/ 1090117 w 1099476"/>
              <a:gd name="connsiteY14" fmla="*/ 199506 h 257695"/>
              <a:gd name="connsiteX15" fmla="*/ 1090117 w 1099476"/>
              <a:gd name="connsiteY15" fmla="*/ 257695 h 25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9476" h="257695">
                <a:moveTo>
                  <a:pt x="1150" y="232756"/>
                </a:moveTo>
                <a:cubicBezTo>
                  <a:pt x="3921" y="218902"/>
                  <a:pt x="8379" y="205280"/>
                  <a:pt x="9463" y="191193"/>
                </a:cubicBezTo>
                <a:cubicBezTo>
                  <a:pt x="23430" y="9619"/>
                  <a:pt x="-38279" y="-2056"/>
                  <a:pt x="42714" y="24938"/>
                </a:cubicBezTo>
                <a:lnTo>
                  <a:pt x="134154" y="16626"/>
                </a:lnTo>
                <a:cubicBezTo>
                  <a:pt x="175687" y="13431"/>
                  <a:pt x="217303" y="11390"/>
                  <a:pt x="258845" y="8313"/>
                </a:cubicBezTo>
                <a:lnTo>
                  <a:pt x="358597" y="0"/>
                </a:lnTo>
                <a:lnTo>
                  <a:pt x="499914" y="8313"/>
                </a:lnTo>
                <a:cubicBezTo>
                  <a:pt x="563625" y="11499"/>
                  <a:pt x="627489" y="11914"/>
                  <a:pt x="691106" y="16626"/>
                </a:cubicBezTo>
                <a:cubicBezTo>
                  <a:pt x="702500" y="17470"/>
                  <a:pt x="713204" y="22460"/>
                  <a:pt x="724357" y="24938"/>
                </a:cubicBezTo>
                <a:cubicBezTo>
                  <a:pt x="738150" y="28003"/>
                  <a:pt x="751901" y="31498"/>
                  <a:pt x="765921" y="33251"/>
                </a:cubicBezTo>
                <a:cubicBezTo>
                  <a:pt x="796290" y="37047"/>
                  <a:pt x="826965" y="37988"/>
                  <a:pt x="857361" y="41564"/>
                </a:cubicBezTo>
                <a:cubicBezTo>
                  <a:pt x="874100" y="43533"/>
                  <a:pt x="890654" y="46861"/>
                  <a:pt x="907237" y="49876"/>
                </a:cubicBezTo>
                <a:cubicBezTo>
                  <a:pt x="921138" y="52403"/>
                  <a:pt x="934730" y="56910"/>
                  <a:pt x="948801" y="58189"/>
                </a:cubicBezTo>
                <a:cubicBezTo>
                  <a:pt x="995794" y="62461"/>
                  <a:pt x="1043012" y="63731"/>
                  <a:pt x="1090117" y="66502"/>
                </a:cubicBezTo>
                <a:cubicBezTo>
                  <a:pt x="1107488" y="135984"/>
                  <a:pt x="1096560" y="77093"/>
                  <a:pt x="1090117" y="199506"/>
                </a:cubicBezTo>
                <a:cubicBezTo>
                  <a:pt x="1089098" y="218876"/>
                  <a:pt x="1090117" y="238299"/>
                  <a:pt x="1090117" y="25769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02378" y="2268409"/>
            <a:ext cx="1255222" cy="1946145"/>
          </a:xfrm>
          <a:custGeom>
            <a:avLst/>
            <a:gdLst>
              <a:gd name="connsiteX0" fmla="*/ 0 w 1255222"/>
              <a:gd name="connsiteY0" fmla="*/ 1887956 h 1946145"/>
              <a:gd name="connsiteX1" fmla="*/ 349135 w 1255222"/>
              <a:gd name="connsiteY1" fmla="*/ 1896268 h 1946145"/>
              <a:gd name="connsiteX2" fmla="*/ 423949 w 1255222"/>
              <a:gd name="connsiteY2" fmla="*/ 1904581 h 1946145"/>
              <a:gd name="connsiteX3" fmla="*/ 507077 w 1255222"/>
              <a:gd name="connsiteY3" fmla="*/ 1912894 h 1946145"/>
              <a:gd name="connsiteX4" fmla="*/ 665018 w 1255222"/>
              <a:gd name="connsiteY4" fmla="*/ 1921207 h 1946145"/>
              <a:gd name="connsiteX5" fmla="*/ 739833 w 1255222"/>
              <a:gd name="connsiteY5" fmla="*/ 1929519 h 1946145"/>
              <a:gd name="connsiteX6" fmla="*/ 789709 w 1255222"/>
              <a:gd name="connsiteY6" fmla="*/ 1937832 h 1946145"/>
              <a:gd name="connsiteX7" fmla="*/ 897775 w 1255222"/>
              <a:gd name="connsiteY7" fmla="*/ 1946145 h 1946145"/>
              <a:gd name="connsiteX8" fmla="*/ 1238597 w 1255222"/>
              <a:gd name="connsiteY8" fmla="*/ 1937832 h 1946145"/>
              <a:gd name="connsiteX9" fmla="*/ 1246909 w 1255222"/>
              <a:gd name="connsiteY9" fmla="*/ 1896268 h 1946145"/>
              <a:gd name="connsiteX10" fmla="*/ 1255222 w 1255222"/>
              <a:gd name="connsiteY10" fmla="*/ 1721701 h 1946145"/>
              <a:gd name="connsiteX11" fmla="*/ 1255222 w 1255222"/>
              <a:gd name="connsiteY11" fmla="*/ 1488945 h 1946145"/>
              <a:gd name="connsiteX12" fmla="*/ 1246909 w 1255222"/>
              <a:gd name="connsiteY12" fmla="*/ 1322690 h 1946145"/>
              <a:gd name="connsiteX13" fmla="*/ 1238597 w 1255222"/>
              <a:gd name="connsiteY13" fmla="*/ 1289439 h 1946145"/>
              <a:gd name="connsiteX14" fmla="*/ 1230284 w 1255222"/>
              <a:gd name="connsiteY14" fmla="*/ 1247876 h 1946145"/>
              <a:gd name="connsiteX15" fmla="*/ 1213658 w 1255222"/>
              <a:gd name="connsiteY15" fmla="*/ 1156436 h 1946145"/>
              <a:gd name="connsiteX16" fmla="*/ 1221971 w 1255222"/>
              <a:gd name="connsiteY16" fmla="*/ 1031745 h 1946145"/>
              <a:gd name="connsiteX17" fmla="*/ 1230284 w 1255222"/>
              <a:gd name="connsiteY17" fmla="*/ 873803 h 1946145"/>
              <a:gd name="connsiteX18" fmla="*/ 1238597 w 1255222"/>
              <a:gd name="connsiteY18" fmla="*/ 790676 h 1946145"/>
              <a:gd name="connsiteX19" fmla="*/ 1230284 w 1255222"/>
              <a:gd name="connsiteY19" fmla="*/ 591170 h 1946145"/>
              <a:gd name="connsiteX20" fmla="*/ 1221971 w 1255222"/>
              <a:gd name="connsiteY20" fmla="*/ 499730 h 1946145"/>
              <a:gd name="connsiteX21" fmla="*/ 1205346 w 1255222"/>
              <a:gd name="connsiteY21" fmla="*/ 967 h 1946145"/>
              <a:gd name="connsiteX22" fmla="*/ 1130531 w 1255222"/>
              <a:gd name="connsiteY22" fmla="*/ 25905 h 1946145"/>
              <a:gd name="connsiteX23" fmla="*/ 1105593 w 1255222"/>
              <a:gd name="connsiteY23" fmla="*/ 34217 h 1946145"/>
              <a:gd name="connsiteX24" fmla="*/ 856211 w 1255222"/>
              <a:gd name="connsiteY24" fmla="*/ 17592 h 1946145"/>
              <a:gd name="connsiteX25" fmla="*/ 789709 w 1255222"/>
              <a:gd name="connsiteY25" fmla="*/ 9279 h 1946145"/>
              <a:gd name="connsiteX26" fmla="*/ 739833 w 1255222"/>
              <a:gd name="connsiteY26" fmla="*/ 967 h 1946145"/>
              <a:gd name="connsiteX27" fmla="*/ 556953 w 1255222"/>
              <a:gd name="connsiteY27" fmla="*/ 967 h 194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55222" h="1946145">
                <a:moveTo>
                  <a:pt x="0" y="1887956"/>
                </a:moveTo>
                <a:lnTo>
                  <a:pt x="349135" y="1896268"/>
                </a:lnTo>
                <a:cubicBezTo>
                  <a:pt x="374207" y="1897251"/>
                  <a:pt x="398995" y="1901954"/>
                  <a:pt x="423949" y="1904581"/>
                </a:cubicBezTo>
                <a:cubicBezTo>
                  <a:pt x="451644" y="1907496"/>
                  <a:pt x="479295" y="1910978"/>
                  <a:pt x="507077" y="1912894"/>
                </a:cubicBezTo>
                <a:cubicBezTo>
                  <a:pt x="559672" y="1916521"/>
                  <a:pt x="612371" y="1918436"/>
                  <a:pt x="665018" y="1921207"/>
                </a:cubicBezTo>
                <a:cubicBezTo>
                  <a:pt x="689956" y="1923978"/>
                  <a:pt x="714961" y="1926203"/>
                  <a:pt x="739833" y="1929519"/>
                </a:cubicBezTo>
                <a:cubicBezTo>
                  <a:pt x="756540" y="1931747"/>
                  <a:pt x="772947" y="1936068"/>
                  <a:pt x="789709" y="1937832"/>
                </a:cubicBezTo>
                <a:cubicBezTo>
                  <a:pt x="825639" y="1941614"/>
                  <a:pt x="861753" y="1943374"/>
                  <a:pt x="897775" y="1946145"/>
                </a:cubicBezTo>
                <a:lnTo>
                  <a:pt x="1238597" y="1937832"/>
                </a:lnTo>
                <a:cubicBezTo>
                  <a:pt x="1252584" y="1935834"/>
                  <a:pt x="1245825" y="1910355"/>
                  <a:pt x="1246909" y="1896268"/>
                </a:cubicBezTo>
                <a:cubicBezTo>
                  <a:pt x="1251377" y="1838185"/>
                  <a:pt x="1252451" y="1779890"/>
                  <a:pt x="1255222" y="1721701"/>
                </a:cubicBezTo>
                <a:cubicBezTo>
                  <a:pt x="1235561" y="1584077"/>
                  <a:pt x="1255222" y="1747796"/>
                  <a:pt x="1255222" y="1488945"/>
                </a:cubicBezTo>
                <a:cubicBezTo>
                  <a:pt x="1255222" y="1433457"/>
                  <a:pt x="1251517" y="1377986"/>
                  <a:pt x="1246909" y="1322690"/>
                </a:cubicBezTo>
                <a:cubicBezTo>
                  <a:pt x="1245960" y="1311305"/>
                  <a:pt x="1241075" y="1300592"/>
                  <a:pt x="1238597" y="1289439"/>
                </a:cubicBezTo>
                <a:cubicBezTo>
                  <a:pt x="1235532" y="1275647"/>
                  <a:pt x="1232607" y="1261812"/>
                  <a:pt x="1230284" y="1247876"/>
                </a:cubicBezTo>
                <a:cubicBezTo>
                  <a:pt x="1215391" y="1158519"/>
                  <a:pt x="1229618" y="1220274"/>
                  <a:pt x="1213658" y="1156436"/>
                </a:cubicBezTo>
                <a:cubicBezTo>
                  <a:pt x="1216429" y="1114872"/>
                  <a:pt x="1219525" y="1073329"/>
                  <a:pt x="1221971" y="1031745"/>
                </a:cubicBezTo>
                <a:cubicBezTo>
                  <a:pt x="1225067" y="979116"/>
                  <a:pt x="1226657" y="926398"/>
                  <a:pt x="1230284" y="873803"/>
                </a:cubicBezTo>
                <a:cubicBezTo>
                  <a:pt x="1232200" y="846022"/>
                  <a:pt x="1235826" y="818385"/>
                  <a:pt x="1238597" y="790676"/>
                </a:cubicBezTo>
                <a:cubicBezTo>
                  <a:pt x="1235826" y="724174"/>
                  <a:pt x="1234081" y="657621"/>
                  <a:pt x="1230284" y="591170"/>
                </a:cubicBezTo>
                <a:cubicBezTo>
                  <a:pt x="1228538" y="560614"/>
                  <a:pt x="1222991" y="530319"/>
                  <a:pt x="1221971" y="499730"/>
                </a:cubicBezTo>
                <a:cubicBezTo>
                  <a:pt x="1204095" y="-36520"/>
                  <a:pt x="1227966" y="249812"/>
                  <a:pt x="1205346" y="967"/>
                </a:cubicBezTo>
                <a:lnTo>
                  <a:pt x="1130531" y="25905"/>
                </a:lnTo>
                <a:lnTo>
                  <a:pt x="1105593" y="34217"/>
                </a:lnTo>
                <a:cubicBezTo>
                  <a:pt x="1030088" y="29776"/>
                  <a:pt x="933323" y="24936"/>
                  <a:pt x="856211" y="17592"/>
                </a:cubicBezTo>
                <a:cubicBezTo>
                  <a:pt x="833972" y="15474"/>
                  <a:pt x="811824" y="12438"/>
                  <a:pt x="789709" y="9279"/>
                </a:cubicBezTo>
                <a:cubicBezTo>
                  <a:pt x="773024" y="6895"/>
                  <a:pt x="756677" y="1569"/>
                  <a:pt x="739833" y="967"/>
                </a:cubicBezTo>
                <a:cubicBezTo>
                  <a:pt x="678912" y="-1209"/>
                  <a:pt x="617913" y="967"/>
                  <a:pt x="556953" y="967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8" t="20064" r="33239" b="13246"/>
          <a:stretch/>
        </p:blipFill>
        <p:spPr>
          <a:xfrm rot="5400000">
            <a:off x="1675006" y="5654188"/>
            <a:ext cx="581247" cy="1204835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673331" y="5345084"/>
            <a:ext cx="789709" cy="981624"/>
          </a:xfrm>
          <a:custGeom>
            <a:avLst/>
            <a:gdLst>
              <a:gd name="connsiteX0" fmla="*/ 16625 w 789709"/>
              <a:gd name="connsiteY0" fmla="*/ 0 h 981624"/>
              <a:gd name="connsiteX1" fmla="*/ 16625 w 789709"/>
              <a:gd name="connsiteY1" fmla="*/ 199505 h 981624"/>
              <a:gd name="connsiteX2" fmla="*/ 0 w 789709"/>
              <a:gd name="connsiteY2" fmla="*/ 365760 h 981624"/>
              <a:gd name="connsiteX3" fmla="*/ 8313 w 789709"/>
              <a:gd name="connsiteY3" fmla="*/ 615141 h 981624"/>
              <a:gd name="connsiteX4" fmla="*/ 16625 w 789709"/>
              <a:gd name="connsiteY4" fmla="*/ 648392 h 981624"/>
              <a:gd name="connsiteX5" fmla="*/ 33251 w 789709"/>
              <a:gd name="connsiteY5" fmla="*/ 822960 h 981624"/>
              <a:gd name="connsiteX6" fmla="*/ 24938 w 789709"/>
              <a:gd name="connsiteY6" fmla="*/ 922712 h 981624"/>
              <a:gd name="connsiteX7" fmla="*/ 49876 w 789709"/>
              <a:gd name="connsiteY7" fmla="*/ 931025 h 981624"/>
              <a:gd name="connsiteX8" fmla="*/ 83127 w 789709"/>
              <a:gd name="connsiteY8" fmla="*/ 939338 h 981624"/>
              <a:gd name="connsiteX9" fmla="*/ 199505 w 789709"/>
              <a:gd name="connsiteY9" fmla="*/ 947651 h 981624"/>
              <a:gd name="connsiteX10" fmla="*/ 432262 w 789709"/>
              <a:gd name="connsiteY10" fmla="*/ 955963 h 981624"/>
              <a:gd name="connsiteX11" fmla="*/ 615142 w 789709"/>
              <a:gd name="connsiteY11" fmla="*/ 964276 h 981624"/>
              <a:gd name="connsiteX12" fmla="*/ 706582 w 789709"/>
              <a:gd name="connsiteY12" fmla="*/ 980901 h 981624"/>
              <a:gd name="connsiteX13" fmla="*/ 789709 w 789709"/>
              <a:gd name="connsiteY13" fmla="*/ 980901 h 98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709" h="981624">
                <a:moveTo>
                  <a:pt x="16625" y="0"/>
                </a:moveTo>
                <a:cubicBezTo>
                  <a:pt x="35057" y="92157"/>
                  <a:pt x="26503" y="31568"/>
                  <a:pt x="16625" y="199505"/>
                </a:cubicBezTo>
                <a:cubicBezTo>
                  <a:pt x="8914" y="330588"/>
                  <a:pt x="15960" y="285963"/>
                  <a:pt x="0" y="365760"/>
                </a:cubicBezTo>
                <a:cubicBezTo>
                  <a:pt x="2771" y="448887"/>
                  <a:pt x="3429" y="532111"/>
                  <a:pt x="8313" y="615141"/>
                </a:cubicBezTo>
                <a:cubicBezTo>
                  <a:pt x="8984" y="626546"/>
                  <a:pt x="15264" y="637049"/>
                  <a:pt x="16625" y="648392"/>
                </a:cubicBezTo>
                <a:cubicBezTo>
                  <a:pt x="23589" y="706428"/>
                  <a:pt x="33251" y="822960"/>
                  <a:pt x="33251" y="822960"/>
                </a:cubicBezTo>
                <a:cubicBezTo>
                  <a:pt x="30480" y="856211"/>
                  <a:pt x="19865" y="889734"/>
                  <a:pt x="24938" y="922712"/>
                </a:cubicBezTo>
                <a:cubicBezTo>
                  <a:pt x="26270" y="931372"/>
                  <a:pt x="41451" y="928618"/>
                  <a:pt x="49876" y="931025"/>
                </a:cubicBezTo>
                <a:cubicBezTo>
                  <a:pt x="60861" y="934164"/>
                  <a:pt x="71772" y="938076"/>
                  <a:pt x="83127" y="939338"/>
                </a:cubicBezTo>
                <a:cubicBezTo>
                  <a:pt x="121781" y="943633"/>
                  <a:pt x="160658" y="945801"/>
                  <a:pt x="199505" y="947651"/>
                </a:cubicBezTo>
                <a:cubicBezTo>
                  <a:pt x="277052" y="951344"/>
                  <a:pt x="354689" y="952860"/>
                  <a:pt x="432262" y="955963"/>
                </a:cubicBezTo>
                <a:lnTo>
                  <a:pt x="615142" y="964276"/>
                </a:lnTo>
                <a:cubicBezTo>
                  <a:pt x="649591" y="972888"/>
                  <a:pt x="667627" y="978610"/>
                  <a:pt x="706582" y="980901"/>
                </a:cubicBezTo>
                <a:cubicBezTo>
                  <a:pt x="734243" y="982528"/>
                  <a:pt x="762000" y="980901"/>
                  <a:pt x="789709" y="980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438102" y="5137265"/>
            <a:ext cx="41563" cy="1039091"/>
          </a:xfrm>
          <a:custGeom>
            <a:avLst/>
            <a:gdLst>
              <a:gd name="connsiteX0" fmla="*/ 0 w 41563"/>
              <a:gd name="connsiteY0" fmla="*/ 1039091 h 1039091"/>
              <a:gd name="connsiteX1" fmla="*/ 8313 w 41563"/>
              <a:gd name="connsiteY1" fmla="*/ 997528 h 1039091"/>
              <a:gd name="connsiteX2" fmla="*/ 16625 w 41563"/>
              <a:gd name="connsiteY2" fmla="*/ 922713 h 1039091"/>
              <a:gd name="connsiteX3" fmla="*/ 41563 w 41563"/>
              <a:gd name="connsiteY3" fmla="*/ 748146 h 1039091"/>
              <a:gd name="connsiteX4" fmla="*/ 33251 w 41563"/>
              <a:gd name="connsiteY4" fmla="*/ 332510 h 1039091"/>
              <a:gd name="connsiteX5" fmla="*/ 16625 w 41563"/>
              <a:gd name="connsiteY5" fmla="*/ 232757 h 1039091"/>
              <a:gd name="connsiteX6" fmla="*/ 8313 w 41563"/>
              <a:gd name="connsiteY6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1039091">
                <a:moveTo>
                  <a:pt x="0" y="1039091"/>
                </a:moveTo>
                <a:cubicBezTo>
                  <a:pt x="2771" y="1025237"/>
                  <a:pt x="6315" y="1011515"/>
                  <a:pt x="8313" y="997528"/>
                </a:cubicBezTo>
                <a:cubicBezTo>
                  <a:pt x="11861" y="972688"/>
                  <a:pt x="13635" y="947626"/>
                  <a:pt x="16625" y="922713"/>
                </a:cubicBezTo>
                <a:cubicBezTo>
                  <a:pt x="33164" y="784891"/>
                  <a:pt x="25071" y="830612"/>
                  <a:pt x="41563" y="748146"/>
                </a:cubicBezTo>
                <a:cubicBezTo>
                  <a:pt x="38792" y="609601"/>
                  <a:pt x="39948" y="470921"/>
                  <a:pt x="33251" y="332510"/>
                </a:cubicBezTo>
                <a:cubicBezTo>
                  <a:pt x="31622" y="298840"/>
                  <a:pt x="16625" y="232757"/>
                  <a:pt x="16625" y="232757"/>
                </a:cubicBezTo>
                <a:cubicBezTo>
                  <a:pt x="4632" y="88822"/>
                  <a:pt x="8313" y="166370"/>
                  <a:pt x="8313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657600" y="4719276"/>
            <a:ext cx="7980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88625" y="4534610"/>
            <a:ext cx="5070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Goes in the wheel rim along with all switches</a:t>
            </a:r>
          </a:p>
          <a:p>
            <a:r>
              <a:rPr lang="en-US" dirty="0" smtClean="0"/>
              <a:t>(you will need to find a way to take </a:t>
            </a:r>
          </a:p>
          <a:p>
            <a:r>
              <a:rPr lang="en-US" dirty="0" smtClean="0"/>
              <a:t>5 wires through or around the wheel shaft)</a:t>
            </a:r>
          </a:p>
          <a:p>
            <a:r>
              <a:rPr lang="en-US" dirty="0" smtClean="0"/>
              <a:t>Up to 16 switches are possible (can be less or none)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6</cp:revision>
  <dcterms:created xsi:type="dcterms:W3CDTF">2021-05-08T19:06:41Z</dcterms:created>
  <dcterms:modified xsi:type="dcterms:W3CDTF">2021-07-08T14:35:15Z</dcterms:modified>
</cp:coreProperties>
</file>