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863546" y="3097733"/>
            <a:ext cx="628961" cy="3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2507" y="3072637"/>
            <a:ext cx="7412" cy="3255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3103" y="4242998"/>
            <a:ext cx="0" cy="1598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05786" y="5608414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MCP4725</a:t>
            </a:r>
          </a:p>
          <a:p>
            <a:r>
              <a:rPr lang="en-US" dirty="0" smtClean="0"/>
              <a:t>external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12bit </a:t>
            </a:r>
            <a:r>
              <a:rPr lang="en-US" dirty="0" smtClean="0"/>
              <a:t>DAC</a:t>
            </a:r>
            <a:endParaRPr lang="en-US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for external </a:t>
            </a:r>
            <a:r>
              <a:rPr lang="en-US" dirty="0" smtClean="0"/>
              <a:t>DAC’s </a:t>
            </a:r>
            <a:r>
              <a:rPr lang="en-US" dirty="0" smtClean="0"/>
              <a:t>(only valid for </a:t>
            </a:r>
            <a:r>
              <a:rPr lang="en-US" dirty="0" smtClean="0"/>
              <a:t>firmware fw</a:t>
            </a:r>
            <a:r>
              <a:rPr lang="en-US" dirty="0" smtClean="0"/>
              <a:t>-vXX3, in DAC± mode)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165140" y="4573626"/>
            <a:ext cx="244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MCP4725</a:t>
            </a:r>
            <a:endParaRPr lang="en-US" dirty="0" smtClean="0"/>
          </a:p>
          <a:p>
            <a:r>
              <a:rPr lang="en-US" dirty="0" smtClean="0"/>
              <a:t>5V	VDD	</a:t>
            </a:r>
          </a:p>
          <a:p>
            <a:r>
              <a:rPr lang="en-US" dirty="0" smtClean="0"/>
              <a:t>GND	GND</a:t>
            </a:r>
          </a:p>
          <a:p>
            <a:r>
              <a:rPr lang="en-US" dirty="0" smtClean="0"/>
              <a:t>2	SDA (i</a:t>
            </a:r>
            <a:r>
              <a:rPr lang="en-US" baseline="30000" dirty="0" smtClean="0"/>
              <a:t>2</a:t>
            </a:r>
            <a:r>
              <a:rPr lang="en-US" dirty="0" smtClean="0"/>
              <a:t>C data)</a:t>
            </a:r>
          </a:p>
          <a:p>
            <a:r>
              <a:rPr lang="en-US" dirty="0" smtClean="0"/>
              <a:t>3	CLK </a:t>
            </a:r>
            <a:r>
              <a:rPr lang="en-US" dirty="0"/>
              <a:t>(i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clock)</a:t>
            </a:r>
            <a:endParaRPr lang="en-US" dirty="0"/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606514" y="4615571"/>
            <a:ext cx="2569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DAC0 - ADDR </a:t>
            </a:r>
            <a:r>
              <a:rPr lang="en-US" sz="1400" i="1" dirty="0"/>
              <a:t>pin to </a:t>
            </a:r>
            <a:r>
              <a:rPr lang="en-US" sz="1400" i="1" dirty="0" smtClean="0"/>
              <a:t>GND </a:t>
            </a:r>
          </a:p>
          <a:p>
            <a:r>
              <a:rPr lang="en-US" sz="1400" i="1" dirty="0" smtClean="0"/>
              <a:t>i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C </a:t>
            </a:r>
            <a:r>
              <a:rPr lang="en-US" sz="1400" i="1" dirty="0" smtClean="0"/>
              <a:t>address </a:t>
            </a:r>
            <a:r>
              <a:rPr lang="en-US" sz="1400" i="1" dirty="0" smtClean="0"/>
              <a:t>0x60 is for left force</a:t>
            </a:r>
          </a:p>
          <a:p>
            <a:r>
              <a:rPr lang="en-US" sz="1400" i="1" dirty="0" smtClean="0"/>
              <a:t>DAC1 - ADDR pin to VCC</a:t>
            </a:r>
            <a:endParaRPr lang="en-US" sz="1400" i="1" dirty="0" smtClean="0"/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</a:t>
            </a:r>
            <a:r>
              <a:rPr lang="en-US" sz="1400" i="1" dirty="0" smtClean="0"/>
              <a:t>0x61 </a:t>
            </a:r>
            <a:r>
              <a:rPr lang="en-US" sz="1400" i="1" dirty="0"/>
              <a:t>is for </a:t>
            </a:r>
            <a:r>
              <a:rPr lang="en-US" sz="1400" i="1" dirty="0" smtClean="0"/>
              <a:t>right force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2384" y="4548459"/>
            <a:ext cx="1025127" cy="102512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871935" y="4981858"/>
            <a:ext cx="160788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71784" y="5134063"/>
            <a:ext cx="1599648" cy="2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24865" y="5285064"/>
            <a:ext cx="1146567" cy="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9919" y="5448193"/>
            <a:ext cx="971513" cy="7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3782" y="3501232"/>
            <a:ext cx="1025127" cy="1025128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4800601" y="3945992"/>
            <a:ext cx="6708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58346" y="4092464"/>
            <a:ext cx="804697" cy="27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33103" y="4242998"/>
            <a:ext cx="1146718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508157" y="4403799"/>
            <a:ext cx="971664" cy="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816035" y="3945992"/>
            <a:ext cx="0" cy="10358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666735" y="4088501"/>
            <a:ext cx="2753" cy="1035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65829" r="45351" b="21310"/>
          <a:stretch/>
        </p:blipFill>
        <p:spPr>
          <a:xfrm rot="10800000">
            <a:off x="5812631" y="4208616"/>
            <a:ext cx="106612" cy="1664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817" y="4674598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DAC0</a:t>
            </a:r>
          </a:p>
          <a:p>
            <a:r>
              <a:rPr lang="en-US" sz="1400" dirty="0" smtClean="0"/>
              <a:t>0x60</a:t>
            </a:r>
          </a:p>
          <a:p>
            <a:r>
              <a:rPr lang="en-US" sz="1400" dirty="0" smtClean="0"/>
              <a:t>left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27098" y="3671733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DAC1</a:t>
            </a:r>
          </a:p>
          <a:p>
            <a:r>
              <a:rPr lang="en-US" sz="1400" dirty="0" smtClean="0"/>
              <a:t>0x61</a:t>
            </a:r>
          </a:p>
          <a:p>
            <a:r>
              <a:rPr lang="en-US" sz="1400" dirty="0" smtClean="0"/>
              <a:t>right</a:t>
            </a:r>
            <a:endParaRPr lang="en-US" sz="1400" dirty="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7885651" y="1895912"/>
            <a:ext cx="1426128" cy="12499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12823" y="1999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029601" y="261498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187644" y="2094197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187644" y="2763750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7613485" y="2853335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13485" y="218998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598715" y="1728916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598715" y="2877973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3113" y="136581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Vcc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290970" y="330454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Vcc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8426820" y="11322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7578330" y="35555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117" idx="1"/>
          </p:cNvCxnSpPr>
          <p:nvPr/>
        </p:nvCxnSpPr>
        <p:spPr>
          <a:xfrm>
            <a:off x="7793609" y="1221789"/>
            <a:ext cx="63321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793609" y="1222966"/>
            <a:ext cx="0" cy="958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793609" y="2869584"/>
            <a:ext cx="1" cy="551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316961" y="63437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404153" y="64306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50708" y="65175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16832" y="4076758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024" y="4163650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50579" y="4250542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1"/>
          </p:cNvCxnSpPr>
          <p:nvPr/>
        </p:nvCxnSpPr>
        <p:spPr>
          <a:xfrm flipH="1">
            <a:off x="7793609" y="3860369"/>
            <a:ext cx="1" cy="198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9493583" y="1221789"/>
            <a:ext cx="0" cy="1305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7" idx="3"/>
          </p:cNvCxnSpPr>
          <p:nvPr/>
        </p:nvCxnSpPr>
        <p:spPr>
          <a:xfrm flipV="1">
            <a:off x="8857379" y="1221789"/>
            <a:ext cx="6362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212798" y="2527676"/>
            <a:ext cx="649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933168" y="233020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±10V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262259" y="2172022"/>
            <a:ext cx="1925385" cy="3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279037" y="2172022"/>
            <a:ext cx="0" cy="144571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62259" y="3617741"/>
            <a:ext cx="2091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5123781" y="2845819"/>
            <a:ext cx="1118" cy="18155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05" idx="1"/>
          </p:cNvCxnSpPr>
          <p:nvPr/>
        </p:nvCxnSpPr>
        <p:spPr>
          <a:xfrm flipH="1" flipV="1">
            <a:off x="5124899" y="2853335"/>
            <a:ext cx="2062745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5123781" y="4661398"/>
            <a:ext cx="347651" cy="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610432" y="1177433"/>
            <a:ext cx="2493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Vcc</a:t>
            </a:r>
            <a:r>
              <a:rPr lang="en-US" sz="1400" i="1" dirty="0" smtClean="0"/>
              <a:t> can be provided by</a:t>
            </a:r>
          </a:p>
          <a:p>
            <a:r>
              <a:rPr lang="en-US" sz="1400" i="1" dirty="0" smtClean="0"/>
              <a:t>regulated bipolar power supply</a:t>
            </a:r>
          </a:p>
          <a:p>
            <a:r>
              <a:rPr lang="en-US" sz="1400" i="1" dirty="0" smtClean="0"/>
              <a:t>use LM7812, LM7912 for </a:t>
            </a:r>
            <a:r>
              <a:rPr lang="en-US" sz="1400" i="1" dirty="0"/>
              <a:t>±</a:t>
            </a:r>
            <a:r>
              <a:rPr lang="en-US" sz="1400" i="1" dirty="0" smtClean="0"/>
              <a:t>12V</a:t>
            </a:r>
          </a:p>
          <a:p>
            <a:r>
              <a:rPr lang="en-US" sz="1400" i="1" dirty="0" smtClean="0"/>
              <a:t>or LM7815, LM7915 </a:t>
            </a:r>
            <a:r>
              <a:rPr lang="en-US" sz="1400" i="1" dirty="0"/>
              <a:t>for ±</a:t>
            </a:r>
            <a:r>
              <a:rPr lang="en-US" sz="1400" i="1" dirty="0" smtClean="0"/>
              <a:t>15V</a:t>
            </a:r>
            <a:endParaRPr lang="en-US" sz="1400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227640" y="23483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9600256" y="3493442"/>
            <a:ext cx="2273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IC1 - can be any audio grade</a:t>
            </a:r>
          </a:p>
          <a:p>
            <a:r>
              <a:rPr lang="en-US" sz="1400" i="1" dirty="0" smtClean="0"/>
              <a:t>operational </a:t>
            </a:r>
            <a:r>
              <a:rPr lang="en-US" sz="1400" i="1" dirty="0" err="1" smtClean="0"/>
              <a:t>amplifire</a:t>
            </a:r>
            <a:r>
              <a:rPr lang="en-US" sz="1400" i="1" dirty="0" smtClean="0"/>
              <a:t> like</a:t>
            </a:r>
          </a:p>
          <a:p>
            <a:r>
              <a:rPr lang="en-US" sz="1400" i="1" dirty="0" smtClean="0"/>
              <a:t>TL072, NE5532 or equivalent</a:t>
            </a:r>
            <a:endParaRPr lang="en-US" sz="1400" i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152165" y="173471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152165" y="239178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8380649" y="76583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166134" y="34513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896309" y="1952154"/>
            <a:ext cx="2092195" cy="11204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705118" y="3239690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92310" y="3326582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838865" y="3413474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797313" y="32291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884505" y="33160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931060" y="34029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896309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987041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874313" y="1639505"/>
            <a:ext cx="220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shielded audio grade cable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9608706" y="2628407"/>
            <a:ext cx="2122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goes to AASD analog input</a:t>
            </a:r>
          </a:p>
          <a:p>
            <a:r>
              <a:rPr lang="en-US" sz="1400" i="1" dirty="0" smtClean="0"/>
              <a:t>use of analog </a:t>
            </a:r>
            <a:r>
              <a:rPr lang="en-US" sz="1400" i="1" dirty="0" err="1" smtClean="0"/>
              <a:t>optocoupler</a:t>
            </a:r>
            <a:endParaRPr lang="en-US" sz="1400" i="1" dirty="0"/>
          </a:p>
          <a:p>
            <a:r>
              <a:rPr lang="en-US" sz="1400" i="1" dirty="0" smtClean="0"/>
              <a:t>is desired but not required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103</cp:revision>
  <dcterms:created xsi:type="dcterms:W3CDTF">2020-03-25T16:10:11Z</dcterms:created>
  <dcterms:modified xsi:type="dcterms:W3CDTF">2022-04-28T08:09:46Z</dcterms:modified>
</cp:coreProperties>
</file>