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30-Aug-22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334" y="105198"/>
            <a:ext cx="5327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</a:t>
            </a:r>
            <a:r>
              <a:rPr lang="en-US" dirty="0" smtClean="0"/>
              <a:t>fw-v21x </a:t>
            </a:r>
            <a:r>
              <a:rPr lang="en-US" dirty="0"/>
              <a:t>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</a:t>
            </a:r>
            <a:r>
              <a:rPr lang="en-US" dirty="0" smtClean="0"/>
              <a:t>fw-v210</a:t>
            </a:r>
            <a:r>
              <a:rPr lang="en-US" dirty="0" smtClean="0"/>
              <a:t>, or XY shifter </a:t>
            </a:r>
            <a:r>
              <a:rPr lang="en-US" dirty="0" smtClean="0"/>
              <a:t>fw-v210f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</a:t>
            </a:r>
            <a:r>
              <a:rPr lang="en-US" dirty="0" smtClean="0"/>
              <a:t>fw-v21xs</a:t>
            </a:r>
            <a:r>
              <a:rPr lang="en-US" dirty="0"/>
              <a:t>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fw-v212</a:t>
            </a:r>
            <a:r>
              <a:rPr lang="en-US" dirty="0" smtClean="0"/>
              <a:t>, or button0 in </a:t>
            </a:r>
            <a:r>
              <a:rPr lang="en-US" dirty="0" smtClean="0"/>
              <a:t>fw-v210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5 - CLK pin for HX711 (</a:t>
            </a:r>
            <a:r>
              <a:rPr lang="en-US" dirty="0" smtClean="0"/>
              <a:t>fw-v212</a:t>
            </a:r>
            <a:r>
              <a:rPr lang="en-US" dirty="0" smtClean="0"/>
              <a:t>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</a:t>
            </a:r>
            <a:r>
              <a:rPr lang="en-US" dirty="0" smtClean="0"/>
              <a:t>fw-v210</a:t>
            </a:r>
            <a:r>
              <a:rPr lang="en-US" dirty="0"/>
              <a:t>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</a:t>
            </a:r>
            <a:r>
              <a:rPr lang="en-US" dirty="0" smtClean="0"/>
              <a:t>fw-v211</a:t>
            </a:r>
            <a:r>
              <a:rPr lang="en-US" dirty="0"/>
              <a:t>, or button4 in </a:t>
            </a:r>
            <a:r>
              <a:rPr lang="en-US" dirty="0" smtClean="0"/>
              <a:t>fw-v210</a:t>
            </a:r>
            <a:r>
              <a:rPr lang="en-US" dirty="0"/>
              <a:t>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</a:t>
            </a:r>
            <a:r>
              <a:rPr lang="en-US" dirty="0" smtClean="0"/>
              <a:t>fw-v211</a:t>
            </a:r>
            <a:r>
              <a:rPr lang="en-US" dirty="0"/>
              <a:t>, or button5 in </a:t>
            </a:r>
            <a:r>
              <a:rPr lang="en-US" dirty="0" smtClean="0"/>
              <a:t>fw-v210</a:t>
            </a:r>
            <a:r>
              <a:rPr lang="en-US" dirty="0"/>
              <a:t>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</a:t>
            </a:r>
            <a:r>
              <a:rPr lang="en-US" dirty="0" smtClean="0"/>
              <a:t>fw-v211</a:t>
            </a:r>
            <a:r>
              <a:rPr lang="en-US" dirty="0"/>
              <a:t>, or button6 in </a:t>
            </a:r>
            <a:r>
              <a:rPr lang="en-US" dirty="0" smtClean="0"/>
              <a:t>fw-v210</a:t>
            </a:r>
            <a:r>
              <a:rPr lang="en-US" dirty="0"/>
              <a:t>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7900" y="4316502"/>
            <a:ext cx="3552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LED</a:t>
            </a:r>
          </a:p>
          <a:p>
            <a:r>
              <a:rPr lang="en-US" dirty="0"/>
              <a:t>14 - button1 (</a:t>
            </a:r>
            <a:r>
              <a:rPr lang="en-US" dirty="0" smtClean="0"/>
              <a:t>fw-v210m</a:t>
            </a:r>
            <a:r>
              <a:rPr lang="en-US" dirty="0"/>
              <a:t>)</a:t>
            </a:r>
          </a:p>
          <a:p>
            <a:r>
              <a:rPr lang="en-US" dirty="0"/>
              <a:t>15 - button2 (</a:t>
            </a:r>
            <a:r>
              <a:rPr lang="en-US" dirty="0" smtClean="0"/>
              <a:t>fw-v210m</a:t>
            </a:r>
            <a:r>
              <a:rPr lang="en-US" dirty="0"/>
              <a:t>)</a:t>
            </a:r>
          </a:p>
          <a:p>
            <a:r>
              <a:rPr lang="en-US" dirty="0"/>
              <a:t>  2 - button3 (</a:t>
            </a:r>
            <a:r>
              <a:rPr lang="en-US" dirty="0" smtClean="0"/>
              <a:t>fw-v210m</a:t>
            </a:r>
            <a:r>
              <a:rPr lang="en-US" dirty="0"/>
              <a:t>)</a:t>
            </a:r>
          </a:p>
          <a:p>
            <a:r>
              <a:rPr lang="en-US" dirty="0"/>
              <a:t>       or Z-index encoder (</a:t>
            </a:r>
            <a:r>
              <a:rPr lang="en-US" dirty="0" smtClean="0"/>
              <a:t>fw-v210zm)</a:t>
            </a:r>
          </a:p>
          <a:p>
            <a:r>
              <a:rPr lang="en-US" dirty="0"/>
              <a:t> </a:t>
            </a:r>
            <a:r>
              <a:rPr lang="en-US" dirty="0" smtClean="0"/>
              <a:t>      or center button (fw-v210cm)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</a:t>
            </a:r>
            <a:r>
              <a:rPr lang="en-US" dirty="0" smtClean="0"/>
              <a:t>fw-v21xh</a:t>
            </a:r>
            <a:r>
              <a:rPr lang="en-US" dirty="0"/>
              <a:t>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896" y="2232257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</a:t>
            </a:r>
            <a:r>
              <a:rPr lang="en-US" sz="1400" i="1" dirty="0" smtClean="0"/>
              <a:t>fw-v212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45</cp:revision>
  <dcterms:created xsi:type="dcterms:W3CDTF">2020-03-25T16:10:11Z</dcterms:created>
  <dcterms:modified xsi:type="dcterms:W3CDTF">2022-08-30T11:37:31Z</dcterms:modified>
</cp:coreProperties>
</file>