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4346" y="129474"/>
            <a:ext cx="441903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FFB wheel fw-v16x pinout:</a:t>
            </a:r>
          </a:p>
          <a:p>
            <a:endParaRPr lang="en-US" dirty="0" smtClean="0"/>
          </a:p>
          <a:p>
            <a:r>
              <a:rPr lang="en-US" dirty="0" smtClean="0"/>
              <a:t>GND - common ground</a:t>
            </a:r>
          </a:p>
          <a:p>
            <a:r>
              <a:rPr lang="en-US" dirty="0" smtClean="0"/>
              <a:t>5V - </a:t>
            </a:r>
            <a:r>
              <a:rPr lang="en-US" dirty="0" err="1" smtClean="0"/>
              <a:t>Vcc</a:t>
            </a:r>
            <a:r>
              <a:rPr lang="en-US" dirty="0" smtClean="0"/>
              <a:t> for all devices</a:t>
            </a:r>
          </a:p>
          <a:p>
            <a:r>
              <a:rPr lang="en-US" dirty="0" smtClean="0"/>
              <a:t>A0 - throttle pot</a:t>
            </a:r>
          </a:p>
          <a:p>
            <a:r>
              <a:rPr lang="en-US" dirty="0" smtClean="0"/>
              <a:t>A1 - brake pot </a:t>
            </a:r>
            <a:r>
              <a:rPr lang="en-US" dirty="0"/>
              <a:t>(if LC - then clutch pot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A2 - clutch </a:t>
            </a:r>
            <a:r>
              <a:rPr lang="en-US" dirty="0"/>
              <a:t>pot (if LC - then </a:t>
            </a:r>
            <a:r>
              <a:rPr lang="en-US" dirty="0" smtClean="0"/>
              <a:t>handbrake </a:t>
            </a:r>
            <a:r>
              <a:rPr lang="en-US" dirty="0"/>
              <a:t>pot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A3 - handbrake pot (if LC - then </a:t>
            </a:r>
            <a:r>
              <a:rPr lang="en-US" dirty="0" smtClean="0"/>
              <a:t>button0)</a:t>
            </a:r>
            <a:endParaRPr lang="en-US" dirty="0" smtClean="0"/>
          </a:p>
          <a:p>
            <a:r>
              <a:rPr lang="en-US" dirty="0" smtClean="0"/>
              <a:t>A4, A5 - buttons 1,2 </a:t>
            </a:r>
            <a:r>
              <a:rPr lang="en-US" smtClean="0"/>
              <a:t>(</a:t>
            </a:r>
            <a:r>
              <a:rPr lang="en-US" smtClean="0"/>
              <a:t>fw-v160)</a:t>
            </a:r>
            <a:endParaRPr lang="en-US" dirty="0" smtClean="0"/>
          </a:p>
          <a:p>
            <a:r>
              <a:rPr lang="en-US" dirty="0" smtClean="0"/>
              <a:t>RX - channel A optical encoder</a:t>
            </a:r>
          </a:p>
          <a:p>
            <a:r>
              <a:rPr lang="en-US" dirty="0" smtClean="0"/>
              <a:t>TX - channel B optical encoder</a:t>
            </a:r>
          </a:p>
          <a:p>
            <a:r>
              <a:rPr lang="en-US" dirty="0" smtClean="0"/>
              <a:t>2 - SDA, data for i2C (ADS1105)</a:t>
            </a:r>
          </a:p>
          <a:p>
            <a:r>
              <a:rPr lang="en-US" dirty="0" smtClean="0"/>
              <a:t>3 - SCL, clock for i2C (ADS1105)</a:t>
            </a:r>
          </a:p>
          <a:p>
            <a:r>
              <a:rPr lang="en-US" dirty="0" smtClean="0"/>
              <a:t>4 - DT pin for HX711 (LC)</a:t>
            </a:r>
          </a:p>
          <a:p>
            <a:r>
              <a:rPr lang="en-US" dirty="0" smtClean="0"/>
              <a:t>5 - CLK pin for HX711 (LC)</a:t>
            </a:r>
          </a:p>
          <a:p>
            <a:r>
              <a:rPr lang="en-US" dirty="0" smtClean="0"/>
              <a:t>6 - </a:t>
            </a:r>
            <a:r>
              <a:rPr lang="en-US" dirty="0" err="1" smtClean="0"/>
              <a:t>DT_sw</a:t>
            </a:r>
            <a:r>
              <a:rPr lang="en-US" dirty="0" smtClean="0"/>
              <a:t> for shift register (wheel rim)</a:t>
            </a:r>
          </a:p>
          <a:p>
            <a:r>
              <a:rPr lang="en-US" dirty="0" smtClean="0"/>
              <a:t>7 - CLK for shift register (wheel rim)</a:t>
            </a:r>
          </a:p>
          <a:p>
            <a:r>
              <a:rPr lang="en-US" dirty="0" smtClean="0"/>
              <a:t>8 - PL for shift register (wheel rim)</a:t>
            </a:r>
          </a:p>
          <a:p>
            <a:r>
              <a:rPr lang="en-US" dirty="0" smtClean="0"/>
              <a:t>9 - left PWM channel</a:t>
            </a:r>
          </a:p>
          <a:p>
            <a:r>
              <a:rPr lang="en-US" dirty="0" smtClean="0"/>
              <a:t>10 - right PWM channel</a:t>
            </a:r>
          </a:p>
          <a:p>
            <a:r>
              <a:rPr lang="en-US" dirty="0" smtClean="0"/>
              <a:t>11 - PWM direction pin</a:t>
            </a:r>
          </a:p>
          <a:p>
            <a:r>
              <a:rPr lang="en-US" dirty="0" smtClean="0"/>
              <a:t>12 - </a:t>
            </a:r>
            <a:r>
              <a:rPr lang="en-US" dirty="0" smtClean="0"/>
              <a:t>button3</a:t>
            </a:r>
            <a:endParaRPr lang="en-US" dirty="0" smtClean="0"/>
          </a:p>
          <a:p>
            <a:r>
              <a:rPr lang="en-US" dirty="0" smtClean="0"/>
              <a:t>13 - FFB clipping LED</a:t>
            </a:r>
          </a:p>
          <a:p>
            <a:r>
              <a:rPr lang="en-US" dirty="0" smtClean="0"/>
              <a:t>LC - load cell with HX711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187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783" y="4510165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Pro 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9004" y="4529250"/>
            <a:ext cx="36150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Replacement pinouts:</a:t>
            </a:r>
          </a:p>
          <a:p>
            <a:endParaRPr lang="en-US" dirty="0" smtClean="0"/>
          </a:p>
          <a:p>
            <a:r>
              <a:rPr lang="en-US" dirty="0" smtClean="0"/>
              <a:t>16 - PWM direction pin</a:t>
            </a:r>
          </a:p>
          <a:p>
            <a:r>
              <a:rPr lang="en-US" dirty="0" smtClean="0"/>
              <a:t>3 - </a:t>
            </a:r>
            <a:r>
              <a:rPr lang="en-US" dirty="0"/>
              <a:t>FFB clipping </a:t>
            </a:r>
            <a:r>
              <a:rPr lang="en-US" dirty="0" smtClean="0"/>
              <a:t>LED (if no ADS1105)</a:t>
            </a:r>
          </a:p>
          <a:p>
            <a:r>
              <a:rPr lang="en-US" dirty="0" smtClean="0"/>
              <a:t>14 - button1 </a:t>
            </a:r>
            <a:r>
              <a:rPr lang="en-US" dirty="0"/>
              <a:t>(</a:t>
            </a:r>
            <a:r>
              <a:rPr lang="en-US" dirty="0" smtClean="0"/>
              <a:t>fw-v160)</a:t>
            </a:r>
            <a:endParaRPr lang="en-US" dirty="0" smtClean="0"/>
          </a:p>
          <a:p>
            <a:r>
              <a:rPr lang="en-US" dirty="0" smtClean="0"/>
              <a:t>15 - button2 (</a:t>
            </a:r>
            <a:r>
              <a:rPr lang="en-US" dirty="0" smtClean="0"/>
              <a:t>fw-v160)</a:t>
            </a:r>
          </a:p>
          <a:p>
            <a:r>
              <a:rPr lang="en-US" dirty="0" smtClean="0"/>
              <a:t>2 - button3 (</a:t>
            </a:r>
            <a:r>
              <a:rPr lang="en-US" dirty="0"/>
              <a:t>if no </a:t>
            </a:r>
            <a:r>
              <a:rPr lang="en-US" dirty="0" smtClean="0"/>
              <a:t>ADS1105, fw-v160)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25</cp:revision>
  <dcterms:created xsi:type="dcterms:W3CDTF">2020-03-25T16:10:11Z</dcterms:created>
  <dcterms:modified xsi:type="dcterms:W3CDTF">2021-12-13T14:34:47Z</dcterms:modified>
</cp:coreProperties>
</file>