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25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FB1A-F8C3-427F-BE44-B87966AC4D7F}" type="datetimeFigureOut">
              <a:rPr lang="en-US" smtClean="0"/>
              <a:t>13-Dec-21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7DEA-B7CC-4B8F-9F05-C66CD002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459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FB1A-F8C3-427F-BE44-B87966AC4D7F}" type="datetimeFigureOut">
              <a:rPr lang="en-US" smtClean="0"/>
              <a:t>13-Dec-21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7DEA-B7CC-4B8F-9F05-C66CD002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79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FB1A-F8C3-427F-BE44-B87966AC4D7F}" type="datetimeFigureOut">
              <a:rPr lang="en-US" smtClean="0"/>
              <a:t>13-Dec-21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7DEA-B7CC-4B8F-9F05-C66CD002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354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FB1A-F8C3-427F-BE44-B87966AC4D7F}" type="datetimeFigureOut">
              <a:rPr lang="en-US" smtClean="0"/>
              <a:t>13-Dec-21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7DEA-B7CC-4B8F-9F05-C66CD002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100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FB1A-F8C3-427F-BE44-B87966AC4D7F}" type="datetimeFigureOut">
              <a:rPr lang="en-US" smtClean="0"/>
              <a:t>13-Dec-21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7DEA-B7CC-4B8F-9F05-C66CD002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643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FB1A-F8C3-427F-BE44-B87966AC4D7F}" type="datetimeFigureOut">
              <a:rPr lang="en-US" smtClean="0"/>
              <a:t>13-Dec-21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7DEA-B7CC-4B8F-9F05-C66CD002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255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FB1A-F8C3-427F-BE44-B87966AC4D7F}" type="datetimeFigureOut">
              <a:rPr lang="en-US" smtClean="0"/>
              <a:t>13-Dec-21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7DEA-B7CC-4B8F-9F05-C66CD002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815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FB1A-F8C3-427F-BE44-B87966AC4D7F}" type="datetimeFigureOut">
              <a:rPr lang="en-US" smtClean="0"/>
              <a:t>13-Dec-21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7DEA-B7CC-4B8F-9F05-C66CD002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910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FB1A-F8C3-427F-BE44-B87966AC4D7F}" type="datetimeFigureOut">
              <a:rPr lang="en-US" smtClean="0"/>
              <a:t>13-Dec-21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7DEA-B7CC-4B8F-9F05-C66CD002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698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FB1A-F8C3-427F-BE44-B87966AC4D7F}" type="datetimeFigureOut">
              <a:rPr lang="en-US" smtClean="0"/>
              <a:t>13-Dec-21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7DEA-B7CC-4B8F-9F05-C66CD002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903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FB1A-F8C3-427F-BE44-B87966AC4D7F}" type="datetimeFigureOut">
              <a:rPr lang="en-US" smtClean="0"/>
              <a:t>13-Dec-21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7DEA-B7CC-4B8F-9F05-C66CD002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248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98FB1A-F8C3-427F-BE44-B87966AC4D7F}" type="datetimeFigureOut">
              <a:rPr lang="en-US" smtClean="0"/>
              <a:t>13-Dec-21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B27DEA-B7CC-4B8F-9F05-C66CD002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528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7" t="4191" r="6205" b="7919"/>
          <a:stretch/>
        </p:blipFill>
        <p:spPr>
          <a:xfrm>
            <a:off x="428877" y="873940"/>
            <a:ext cx="4539633" cy="345529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064346" y="129474"/>
            <a:ext cx="4419030" cy="70173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Arduino Leonardo FFB wheel </a:t>
            </a:r>
            <a:r>
              <a:rPr lang="en-US" dirty="0" smtClean="0"/>
              <a:t>fw-v17x </a:t>
            </a:r>
            <a:r>
              <a:rPr lang="en-US" dirty="0" smtClean="0"/>
              <a:t>pinout:</a:t>
            </a:r>
          </a:p>
          <a:p>
            <a:endParaRPr lang="en-US" dirty="0" smtClean="0"/>
          </a:p>
          <a:p>
            <a:r>
              <a:rPr lang="en-US" dirty="0" smtClean="0"/>
              <a:t>GND - common ground</a:t>
            </a:r>
          </a:p>
          <a:p>
            <a:r>
              <a:rPr lang="en-US" dirty="0" smtClean="0"/>
              <a:t>5V - </a:t>
            </a:r>
            <a:r>
              <a:rPr lang="en-US" dirty="0" err="1" smtClean="0"/>
              <a:t>Vcc</a:t>
            </a:r>
            <a:r>
              <a:rPr lang="en-US" dirty="0" smtClean="0"/>
              <a:t> for all devices</a:t>
            </a:r>
          </a:p>
          <a:p>
            <a:r>
              <a:rPr lang="en-US" dirty="0" smtClean="0"/>
              <a:t>A0 - throttle pot</a:t>
            </a:r>
          </a:p>
          <a:p>
            <a:r>
              <a:rPr lang="en-US" dirty="0" smtClean="0"/>
              <a:t>A1 - brake pot </a:t>
            </a:r>
            <a:r>
              <a:rPr lang="en-US" dirty="0"/>
              <a:t>(if LC - then clutch pot</a:t>
            </a:r>
            <a:r>
              <a:rPr lang="en-US" dirty="0" smtClean="0"/>
              <a:t>)</a:t>
            </a:r>
          </a:p>
          <a:p>
            <a:r>
              <a:rPr lang="en-US" dirty="0" smtClean="0"/>
              <a:t>A2 - clutch </a:t>
            </a:r>
            <a:r>
              <a:rPr lang="en-US" dirty="0"/>
              <a:t>pot (if LC - then </a:t>
            </a:r>
            <a:r>
              <a:rPr lang="en-US" dirty="0" smtClean="0"/>
              <a:t>handbrake </a:t>
            </a:r>
            <a:r>
              <a:rPr lang="en-US" dirty="0"/>
              <a:t>pot</a:t>
            </a:r>
            <a:r>
              <a:rPr lang="en-US" dirty="0" smtClean="0"/>
              <a:t>)</a:t>
            </a:r>
          </a:p>
          <a:p>
            <a:r>
              <a:rPr lang="en-US" dirty="0" smtClean="0"/>
              <a:t>A3 - handbrake pot (if LC - then </a:t>
            </a:r>
            <a:r>
              <a:rPr lang="en-US" dirty="0" smtClean="0"/>
              <a:t>button0)</a:t>
            </a:r>
            <a:endParaRPr lang="en-US" dirty="0" smtClean="0"/>
          </a:p>
          <a:p>
            <a:r>
              <a:rPr lang="en-US" dirty="0" smtClean="0"/>
              <a:t>A4, A5 - buttons 1,2 (</a:t>
            </a:r>
            <a:r>
              <a:rPr lang="en-US" dirty="0" smtClean="0"/>
              <a:t>fw-v170)</a:t>
            </a:r>
            <a:endParaRPr lang="en-US" dirty="0" smtClean="0"/>
          </a:p>
          <a:p>
            <a:r>
              <a:rPr lang="en-US" dirty="0" smtClean="0"/>
              <a:t>RX - channel A optical encoder</a:t>
            </a:r>
          </a:p>
          <a:p>
            <a:r>
              <a:rPr lang="en-US" dirty="0" smtClean="0"/>
              <a:t>TX - channel B optical encoder</a:t>
            </a:r>
          </a:p>
          <a:p>
            <a:r>
              <a:rPr lang="en-US" dirty="0" smtClean="0"/>
              <a:t>2 - SDA, data for i2C (ADS1105)</a:t>
            </a:r>
          </a:p>
          <a:p>
            <a:r>
              <a:rPr lang="en-US" dirty="0" smtClean="0"/>
              <a:t>3 - SCL, clock for i2C (ADS1105)</a:t>
            </a:r>
          </a:p>
          <a:p>
            <a:r>
              <a:rPr lang="en-US" dirty="0" smtClean="0"/>
              <a:t>4 - DT pin for HX711 (LC)</a:t>
            </a:r>
          </a:p>
          <a:p>
            <a:r>
              <a:rPr lang="en-US" dirty="0" smtClean="0"/>
              <a:t>5 - CLK pin for HX711 (LC)</a:t>
            </a:r>
          </a:p>
          <a:p>
            <a:r>
              <a:rPr lang="en-US" dirty="0" smtClean="0"/>
              <a:t>6 - </a:t>
            </a:r>
            <a:r>
              <a:rPr lang="en-US" dirty="0" err="1" smtClean="0"/>
              <a:t>DT_sw</a:t>
            </a:r>
            <a:r>
              <a:rPr lang="en-US" dirty="0" smtClean="0"/>
              <a:t> for shift register (wheel rim)</a:t>
            </a:r>
          </a:p>
          <a:p>
            <a:r>
              <a:rPr lang="en-US" dirty="0" smtClean="0"/>
              <a:t>7 - CLK for shift register (wheel rim)</a:t>
            </a:r>
          </a:p>
          <a:p>
            <a:r>
              <a:rPr lang="en-US" dirty="0" smtClean="0"/>
              <a:t>8 - PL for shift register (wheel rim)</a:t>
            </a:r>
          </a:p>
          <a:p>
            <a:r>
              <a:rPr lang="en-US" dirty="0" smtClean="0"/>
              <a:t>9 - left PWM channel</a:t>
            </a:r>
          </a:p>
          <a:p>
            <a:r>
              <a:rPr lang="en-US" dirty="0" smtClean="0"/>
              <a:t>10 - right PWM channel</a:t>
            </a:r>
          </a:p>
          <a:p>
            <a:r>
              <a:rPr lang="en-US" dirty="0" smtClean="0"/>
              <a:t>11 - PWM direction pin</a:t>
            </a:r>
          </a:p>
          <a:p>
            <a:r>
              <a:rPr lang="en-US" dirty="0" smtClean="0"/>
              <a:t>12 - </a:t>
            </a:r>
            <a:r>
              <a:rPr lang="en-US" dirty="0" smtClean="0"/>
              <a:t>button3</a:t>
            </a:r>
            <a:endParaRPr lang="en-US" dirty="0" smtClean="0"/>
          </a:p>
          <a:p>
            <a:r>
              <a:rPr lang="en-US" dirty="0" smtClean="0"/>
              <a:t>13 - FFB clipping LED</a:t>
            </a:r>
          </a:p>
          <a:p>
            <a:r>
              <a:rPr lang="en-US" dirty="0" smtClean="0"/>
              <a:t>LC - load cell with HX711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55" b="21756"/>
          <a:stretch/>
        </p:blipFill>
        <p:spPr>
          <a:xfrm>
            <a:off x="700784" y="4915859"/>
            <a:ext cx="2473394" cy="154558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00784" y="339866"/>
            <a:ext cx="272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Arduino </a:t>
            </a:r>
            <a:r>
              <a:rPr lang="en-US" dirty="0" smtClean="0"/>
              <a:t>Leonardo or Micro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00784" y="4478343"/>
            <a:ext cx="1903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Arduino Pro Micro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318544" y="4504974"/>
            <a:ext cx="372570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Replacement pinouts:</a:t>
            </a:r>
          </a:p>
          <a:p>
            <a:endParaRPr lang="en-US" dirty="0" smtClean="0"/>
          </a:p>
          <a:p>
            <a:r>
              <a:rPr lang="en-US" dirty="0" smtClean="0"/>
              <a:t>16 - PWM direction pin</a:t>
            </a:r>
          </a:p>
          <a:p>
            <a:r>
              <a:rPr lang="en-US" dirty="0" smtClean="0"/>
              <a:t>  3 </a:t>
            </a:r>
            <a:r>
              <a:rPr lang="en-US" dirty="0" smtClean="0"/>
              <a:t>- </a:t>
            </a:r>
            <a:r>
              <a:rPr lang="en-US" dirty="0"/>
              <a:t>FFB clipping </a:t>
            </a:r>
            <a:r>
              <a:rPr lang="en-US" dirty="0" smtClean="0"/>
              <a:t>LED (if no ADS1105)</a:t>
            </a:r>
          </a:p>
          <a:p>
            <a:r>
              <a:rPr lang="en-US" dirty="0" smtClean="0"/>
              <a:t>14 - button1 </a:t>
            </a:r>
            <a:r>
              <a:rPr lang="en-US" dirty="0"/>
              <a:t>(</a:t>
            </a:r>
            <a:r>
              <a:rPr lang="en-US" dirty="0" smtClean="0"/>
              <a:t>fw-v170)</a:t>
            </a:r>
            <a:endParaRPr lang="en-US" dirty="0" smtClean="0"/>
          </a:p>
          <a:p>
            <a:r>
              <a:rPr lang="en-US" dirty="0" smtClean="0"/>
              <a:t>15 - button2 (</a:t>
            </a:r>
            <a:r>
              <a:rPr lang="en-US" dirty="0" smtClean="0"/>
              <a:t>fw-v170)</a:t>
            </a:r>
          </a:p>
          <a:p>
            <a:r>
              <a:rPr lang="en-US" dirty="0" smtClean="0"/>
              <a:t>  2 - button3 (</a:t>
            </a:r>
            <a:r>
              <a:rPr lang="en-US" dirty="0"/>
              <a:t>if no </a:t>
            </a:r>
            <a:r>
              <a:rPr lang="en-US" dirty="0" smtClean="0"/>
              <a:t>ADS1105, fw-v170)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9950040" y="5356927"/>
            <a:ext cx="220150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Hat Switch (fw-v17x):</a:t>
            </a:r>
          </a:p>
          <a:p>
            <a:r>
              <a:rPr lang="en-US" dirty="0" smtClean="0"/>
              <a:t>Button0 - up</a:t>
            </a:r>
          </a:p>
          <a:p>
            <a:r>
              <a:rPr lang="en-US" dirty="0" smtClean="0"/>
              <a:t>Button1 - right</a:t>
            </a:r>
          </a:p>
          <a:p>
            <a:r>
              <a:rPr lang="en-US" dirty="0" smtClean="0"/>
              <a:t>Button2 - down</a:t>
            </a:r>
          </a:p>
          <a:p>
            <a:r>
              <a:rPr lang="en-US" dirty="0" smtClean="0"/>
              <a:t>Button3 - left</a:t>
            </a:r>
          </a:p>
        </p:txBody>
      </p:sp>
    </p:spTree>
    <p:extLst>
      <p:ext uri="{BB962C8B-B14F-4D97-AF65-F5344CB8AC3E}">
        <p14:creationId xmlns:p14="http://schemas.microsoft.com/office/powerpoint/2010/main" val="28721473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240</Words>
  <Application>Microsoft Office PowerPoint</Application>
  <PresentationFormat>Widescreen</PresentationFormat>
  <Paragraphs>38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Milos Rankovic</dc:creator>
  <cp:lastModifiedBy>milos</cp:lastModifiedBy>
  <cp:revision>26</cp:revision>
  <dcterms:created xsi:type="dcterms:W3CDTF">2020-03-25T16:10:11Z</dcterms:created>
  <dcterms:modified xsi:type="dcterms:W3CDTF">2021-12-13T14:39:30Z</dcterms:modified>
</cp:coreProperties>
</file>