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056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1926235"/>
            <a:ext cx="0" cy="19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optical quadrature encoder </a:t>
            </a:r>
            <a:r>
              <a:rPr lang="en-US" dirty="0" smtClean="0"/>
              <a:t>and FFB clip LED (valid for all firmware versions)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525201" y="1112671"/>
            <a:ext cx="271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Any 5V optical quadrature encoder</a:t>
            </a:r>
          </a:p>
          <a:p>
            <a:pPr algn="ctr"/>
            <a:r>
              <a:rPr lang="en-US" sz="1400" i="1" dirty="0"/>
              <a:t>max supported </a:t>
            </a:r>
            <a:r>
              <a:rPr lang="en-US" sz="1400" i="1" dirty="0" smtClean="0"/>
              <a:t>PPR=10k 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733494" y="1070370"/>
            <a:ext cx="18325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Encoder</a:t>
            </a:r>
          </a:p>
          <a:p>
            <a:r>
              <a:rPr lang="en-US" sz="1400" dirty="0" smtClean="0"/>
              <a:t>GND	0V, shield</a:t>
            </a:r>
          </a:p>
          <a:p>
            <a:r>
              <a:rPr lang="en-US" sz="1400" dirty="0" smtClean="0"/>
              <a:t>5V	VCC or 5V</a:t>
            </a:r>
          </a:p>
          <a:p>
            <a:r>
              <a:rPr lang="en-US" sz="1400" dirty="0" smtClean="0"/>
              <a:t>TX	A+</a:t>
            </a:r>
          </a:p>
          <a:p>
            <a:r>
              <a:rPr lang="en-US" sz="1400" dirty="0" smtClean="0"/>
              <a:t>RX	B+</a:t>
            </a:r>
          </a:p>
          <a:p>
            <a:r>
              <a:rPr lang="en-US" sz="1400" dirty="0" smtClean="0"/>
              <a:t>2	Z+</a:t>
            </a:r>
          </a:p>
          <a:p>
            <a:endParaRPr lang="en-US" sz="14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75903" y="3101972"/>
            <a:ext cx="1570769" cy="3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16193" y="1911536"/>
            <a:ext cx="5134368" cy="2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81347" y="5300965"/>
            <a:ext cx="12160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69439" y="2545438"/>
            <a:ext cx="672275" cy="48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069081" y="2425885"/>
            <a:ext cx="10667" cy="2875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79797" y="5440586"/>
            <a:ext cx="1402450" cy="5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8" idx="2"/>
          </p:cNvCxnSpPr>
          <p:nvPr/>
        </p:nvCxnSpPr>
        <p:spPr>
          <a:xfrm>
            <a:off x="5279310" y="2419367"/>
            <a:ext cx="6688" cy="3021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702152" y="2466558"/>
            <a:ext cx="2914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Internal 100k pullup resistors are</a:t>
            </a:r>
          </a:p>
          <a:p>
            <a:r>
              <a:rPr lang="en-US" sz="1400" i="1" dirty="0" smtClean="0"/>
              <a:t>enabled in firmware, but you may</a:t>
            </a:r>
          </a:p>
          <a:p>
            <a:r>
              <a:rPr lang="en-US" sz="1400" i="1" dirty="0" smtClean="0"/>
              <a:t>want to add additional ones in order</a:t>
            </a:r>
          </a:p>
          <a:p>
            <a:r>
              <a:rPr lang="en-US" sz="1400" i="1" dirty="0" smtClean="0"/>
              <a:t>to avoid step skipping which manifest</a:t>
            </a:r>
          </a:p>
          <a:p>
            <a:r>
              <a:rPr lang="en-US" sz="1400" i="1" dirty="0" smtClean="0"/>
              <a:t>as losing of wheel center over time,</a:t>
            </a:r>
          </a:p>
          <a:p>
            <a:r>
              <a:rPr lang="en-US" sz="1400" i="1" dirty="0" smtClean="0"/>
              <a:t>anything between 1K and 4.7K is ok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2844" y="1634591"/>
            <a:ext cx="2006824" cy="163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1251" y="184312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402" y="1740073"/>
            <a:ext cx="1170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 DC</a:t>
            </a:r>
          </a:p>
          <a:p>
            <a:r>
              <a:rPr lang="en-US" sz="1400" dirty="0" smtClean="0"/>
              <a:t>0V (common)</a:t>
            </a:r>
          </a:p>
          <a:p>
            <a:r>
              <a:rPr lang="en-US" sz="1400" dirty="0" smtClean="0"/>
              <a:t>GND (shield)</a:t>
            </a:r>
          </a:p>
          <a:p>
            <a:r>
              <a:rPr lang="en-US" sz="1400" dirty="0" smtClean="0"/>
              <a:t>OUT A</a:t>
            </a:r>
          </a:p>
          <a:p>
            <a:r>
              <a:rPr lang="en-US" sz="1400" dirty="0" smtClean="0"/>
              <a:t>OUT B</a:t>
            </a:r>
          </a:p>
          <a:p>
            <a:r>
              <a:rPr lang="en-US" sz="1400" dirty="0" smtClean="0"/>
              <a:t>OUT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41251" y="20516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41251" y="26792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41251" y="288770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41251" y="226587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1251" y="247436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55" idx="1"/>
          </p:cNvCxnSpPr>
          <p:nvPr/>
        </p:nvCxnSpPr>
        <p:spPr>
          <a:xfrm>
            <a:off x="5417389" y="211929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26699" y="233355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352" y="2119292"/>
            <a:ext cx="299" cy="235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266964" y="2744249"/>
            <a:ext cx="470730" cy="6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82" idx="2"/>
          </p:cNvCxnSpPr>
          <p:nvPr/>
        </p:nvCxnSpPr>
        <p:spPr>
          <a:xfrm flipH="1" flipV="1">
            <a:off x="4840138" y="2424556"/>
            <a:ext cx="15160" cy="27367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58855" y="2945602"/>
            <a:ext cx="878839" cy="2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1922" y="5145299"/>
            <a:ext cx="983467" cy="70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75764" y="2145315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96469" y="2146644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14936" y="2140126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840138" y="1884427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060843" y="1877909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70038" y="1881583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9826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193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228219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8691" y="2293339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40841" y="2704212"/>
            <a:ext cx="83074" cy="813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27252" y="2507544"/>
            <a:ext cx="83074" cy="813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05233" y="290490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19589" y="1546394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3x 3.3K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78198" y="4046763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clip LED indicator function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230124" y="5813971"/>
            <a:ext cx="224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320680" y="4430185"/>
            <a:ext cx="0" cy="1455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497" y="5799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(%)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5101870" y="4746736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LED intensity (%)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1566" y="5768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96911" y="57997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64319" y="5799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968079" y="50204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76707" y="4480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65" name="Straight Connector 164"/>
          <p:cNvCxnSpPr>
            <a:endCxn id="159" idx="0"/>
          </p:cNvCxnSpPr>
          <p:nvPr/>
        </p:nvCxnSpPr>
        <p:spPr>
          <a:xfrm flipV="1">
            <a:off x="6336133" y="5799703"/>
            <a:ext cx="1144482" cy="1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865449" y="4625485"/>
            <a:ext cx="0" cy="54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473754" y="5168905"/>
            <a:ext cx="393556" cy="6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3" idx="3"/>
          </p:cNvCxnSpPr>
          <p:nvPr/>
        </p:nvCxnSpPr>
        <p:spPr>
          <a:xfrm flipV="1">
            <a:off x="6335487" y="5170092"/>
            <a:ext cx="1527342" cy="425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326217" y="4628649"/>
            <a:ext cx="1567492" cy="420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889668" y="4625485"/>
            <a:ext cx="0" cy="11802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14687" y="4059049"/>
            <a:ext cx="3308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	FFB clip LED pin</a:t>
            </a:r>
          </a:p>
          <a:p>
            <a:r>
              <a:rPr lang="en-US" sz="1400" dirty="0" smtClean="0"/>
              <a:t>Leonardo, Micro	13</a:t>
            </a:r>
          </a:p>
          <a:p>
            <a:r>
              <a:rPr lang="en-US" sz="1400" dirty="0" err="1" smtClean="0"/>
              <a:t>ProMicro</a:t>
            </a:r>
            <a:r>
              <a:rPr lang="en-US" sz="1400" dirty="0" smtClean="0"/>
              <a:t>		3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“m”)</a:t>
            </a:r>
          </a:p>
          <a:p>
            <a:endParaRPr lang="en-US" sz="1400" dirty="0" smtClean="0"/>
          </a:p>
          <a:p>
            <a:r>
              <a:rPr lang="en-US" sz="1400" i="1" dirty="0" smtClean="0"/>
              <a:t>FFB clip LED is not just a simple ON/OFF</a:t>
            </a:r>
          </a:p>
          <a:p>
            <a:r>
              <a:rPr lang="en-US" sz="1400" i="1" dirty="0" smtClean="0"/>
              <a:t>it </a:t>
            </a:r>
            <a:r>
              <a:rPr lang="en-US" sz="1400" i="1" dirty="0"/>
              <a:t>has linearly increasing </a:t>
            </a:r>
            <a:r>
              <a:rPr lang="en-US" sz="1400" i="1" dirty="0" smtClean="0"/>
              <a:t>intensity up to</a:t>
            </a:r>
          </a:p>
          <a:p>
            <a:r>
              <a:rPr lang="en-US" sz="1400" i="1" dirty="0" smtClean="0"/>
              <a:t>half brightness</a:t>
            </a:r>
            <a:r>
              <a:rPr lang="en-US" sz="1400" i="1" dirty="0"/>
              <a:t> </a:t>
            </a:r>
            <a:r>
              <a:rPr lang="en-US" sz="1400" i="1" dirty="0" smtClean="0"/>
              <a:t>between 90-99% of FFB</a:t>
            </a:r>
          </a:p>
          <a:p>
            <a:r>
              <a:rPr lang="en-US" sz="1400" i="1" dirty="0" smtClean="0"/>
              <a:t>and a full brightness for 100% of FFB</a:t>
            </a:r>
          </a:p>
          <a:p>
            <a:r>
              <a:rPr lang="en-US" sz="1400" i="1" dirty="0" smtClean="0"/>
              <a:t>giving you the ability to easily fine tune</a:t>
            </a:r>
          </a:p>
          <a:p>
            <a:r>
              <a:rPr lang="en-US" sz="1400" i="1" dirty="0" smtClean="0"/>
              <a:t>FFB strength and get the most details</a:t>
            </a:r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4272972" y="3657181"/>
            <a:ext cx="239684" cy="192313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335249" y="4022773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4253176" y="3861712"/>
            <a:ext cx="285736" cy="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586448" y="3510384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595450" y="3612912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592982" y="3725825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 rot="5400000">
            <a:off x="4315233" y="40236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220R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399623" y="4310252"/>
            <a:ext cx="0" cy="16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397483" y="3874181"/>
            <a:ext cx="0" cy="153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391385" y="4459272"/>
            <a:ext cx="1060955" cy="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396579" y="3070212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4395888" y="3251450"/>
            <a:ext cx="1595" cy="390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898263" y="3266088"/>
            <a:ext cx="48691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023033" y="326715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E6B2-CWZ1X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854512" y="4634900"/>
            <a:ext cx="44733" cy="1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1220" y="2791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51612" y="34380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9463" y="5933272"/>
            <a:ext cx="281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not </a:t>
            </a:r>
            <a:r>
              <a:rPr lang="en-US" sz="1400" i="1" dirty="0" smtClean="0"/>
              <a:t>required features/components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573691" y="19413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59019" y="3824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117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166</cp:revision>
  <dcterms:created xsi:type="dcterms:W3CDTF">2020-03-25T16:10:11Z</dcterms:created>
  <dcterms:modified xsi:type="dcterms:W3CDTF">2022-06-09T08:57:42Z</dcterms:modified>
</cp:coreProperties>
</file>