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87394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4346" y="129474"/>
            <a:ext cx="501060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FFB wheel fw-v18x pinout:</a:t>
            </a:r>
          </a:p>
          <a:p>
            <a:endParaRPr lang="en-US" dirty="0" smtClean="0"/>
          </a:p>
          <a:p>
            <a:r>
              <a:rPr lang="en-US" dirty="0" smtClean="0"/>
              <a:t>GND - common ground</a:t>
            </a:r>
          </a:p>
          <a:p>
            <a:r>
              <a:rPr lang="en-US" dirty="0" smtClean="0"/>
              <a:t>5V - </a:t>
            </a:r>
            <a:r>
              <a:rPr lang="en-US" dirty="0" err="1" smtClean="0"/>
              <a:t>Vcc</a:t>
            </a:r>
            <a:r>
              <a:rPr lang="en-US" dirty="0" smtClean="0"/>
              <a:t> for all devices</a:t>
            </a:r>
          </a:p>
          <a:p>
            <a:r>
              <a:rPr lang="en-US" dirty="0" smtClean="0"/>
              <a:t>A0 - throttle pot</a:t>
            </a:r>
          </a:p>
          <a:p>
            <a:r>
              <a:rPr lang="en-US" dirty="0" smtClean="0"/>
              <a:t>A1 - brake pot </a:t>
            </a:r>
            <a:r>
              <a:rPr lang="en-US" dirty="0"/>
              <a:t>(if </a:t>
            </a:r>
            <a:r>
              <a:rPr lang="en-US" dirty="0" smtClean="0"/>
              <a:t>LC* </a:t>
            </a:r>
            <a:r>
              <a:rPr lang="en-US" dirty="0"/>
              <a:t>- then clutch 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A2 - clutch </a:t>
            </a:r>
            <a:r>
              <a:rPr lang="en-US" dirty="0"/>
              <a:t>pot (if </a:t>
            </a:r>
            <a:r>
              <a:rPr lang="en-US" dirty="0" smtClean="0"/>
              <a:t>LC* </a:t>
            </a:r>
            <a:r>
              <a:rPr lang="en-US" dirty="0"/>
              <a:t>- then </a:t>
            </a:r>
            <a:r>
              <a:rPr lang="en-US" dirty="0" smtClean="0"/>
              <a:t>handbrake </a:t>
            </a:r>
            <a:r>
              <a:rPr lang="en-US" dirty="0"/>
              <a:t>pot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A3 - handbrake pot (if LC* - then button0)</a:t>
            </a:r>
          </a:p>
          <a:p>
            <a:r>
              <a:rPr lang="en-US" dirty="0" smtClean="0"/>
              <a:t>A4, A5 - buttons 1,2 (fw-v180 only)</a:t>
            </a:r>
          </a:p>
          <a:p>
            <a:r>
              <a:rPr lang="en-US" dirty="0" smtClean="0"/>
              <a:t>RX - channel A encoder</a:t>
            </a:r>
          </a:p>
          <a:p>
            <a:r>
              <a:rPr lang="en-US" dirty="0" smtClean="0"/>
              <a:t>TX - channel B encoder</a:t>
            </a:r>
          </a:p>
          <a:p>
            <a:r>
              <a:rPr lang="en-US" dirty="0" smtClean="0"/>
              <a:t>2 - channel </a:t>
            </a:r>
            <a:r>
              <a:rPr lang="en-US" dirty="0"/>
              <a:t>Z </a:t>
            </a:r>
            <a:r>
              <a:rPr lang="en-US" dirty="0" smtClean="0"/>
              <a:t>encoder or SDA (data) for i2C ads1105</a:t>
            </a:r>
          </a:p>
          <a:p>
            <a:r>
              <a:rPr lang="en-US" dirty="0" smtClean="0"/>
              <a:t>3 - SCL (clock) for i2C </a:t>
            </a:r>
            <a:r>
              <a:rPr lang="en-US" dirty="0"/>
              <a:t>ads1105 (</a:t>
            </a:r>
            <a:r>
              <a:rPr lang="en-US" dirty="0" smtClean="0"/>
              <a:t>fw-v18xs)</a:t>
            </a:r>
          </a:p>
          <a:p>
            <a:r>
              <a:rPr lang="en-US" dirty="0" smtClean="0"/>
              <a:t>4 - DT pin for HX711 (fw-v182 only)</a:t>
            </a:r>
          </a:p>
          <a:p>
            <a:r>
              <a:rPr lang="en-US" dirty="0" smtClean="0"/>
              <a:t>5 - CLK pin for HX711 </a:t>
            </a:r>
            <a:r>
              <a:rPr lang="en-US" dirty="0"/>
              <a:t>(</a:t>
            </a:r>
            <a:r>
              <a:rPr lang="en-US" dirty="0" smtClean="0"/>
              <a:t>fw-v182 only)</a:t>
            </a:r>
          </a:p>
          <a:p>
            <a:r>
              <a:rPr lang="en-US" dirty="0" smtClean="0"/>
              <a:t>6 - </a:t>
            </a:r>
            <a:r>
              <a:rPr lang="en-US" dirty="0" err="1" smtClean="0"/>
              <a:t>DT_sh</a:t>
            </a:r>
            <a:r>
              <a:rPr lang="en-US" dirty="0" smtClean="0"/>
              <a:t> (fw-v181, or </a:t>
            </a:r>
            <a:r>
              <a:rPr lang="en-US" dirty="0"/>
              <a:t>button4 </a:t>
            </a:r>
            <a:r>
              <a:rPr lang="en-US" dirty="0" smtClean="0"/>
              <a:t>in fw-v180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7 - </a:t>
            </a:r>
            <a:r>
              <a:rPr lang="en-US" dirty="0" err="1" smtClean="0"/>
              <a:t>CLK_sh</a:t>
            </a:r>
            <a:r>
              <a:rPr lang="en-US" dirty="0"/>
              <a:t> (fw-v181, or </a:t>
            </a:r>
            <a:r>
              <a:rPr lang="en-US" dirty="0" smtClean="0"/>
              <a:t>button5 </a:t>
            </a:r>
            <a:r>
              <a:rPr lang="en-US" dirty="0" smtClean="0"/>
              <a:t>in fw-v180</a:t>
            </a:r>
            <a:r>
              <a:rPr lang="en-US" dirty="0"/>
              <a:t>)</a:t>
            </a:r>
          </a:p>
          <a:p>
            <a:r>
              <a:rPr lang="en-US" dirty="0" smtClean="0"/>
              <a:t>8 - </a:t>
            </a:r>
            <a:r>
              <a:rPr lang="en-US" dirty="0" err="1" smtClean="0"/>
              <a:t>PL_sh</a:t>
            </a:r>
            <a:r>
              <a:rPr lang="en-US" dirty="0"/>
              <a:t> (fw-v181, or </a:t>
            </a:r>
            <a:r>
              <a:rPr lang="en-US" dirty="0" smtClean="0"/>
              <a:t>button6 </a:t>
            </a:r>
            <a:r>
              <a:rPr lang="en-US" dirty="0" smtClean="0"/>
              <a:t>in fw-v180</a:t>
            </a:r>
            <a:r>
              <a:rPr lang="en-US" dirty="0"/>
              <a:t>)</a:t>
            </a:r>
          </a:p>
          <a:p>
            <a:r>
              <a:rPr lang="en-US" dirty="0" smtClean="0"/>
              <a:t>9 - left PWM channel</a:t>
            </a:r>
          </a:p>
          <a:p>
            <a:r>
              <a:rPr lang="en-US" dirty="0" smtClean="0"/>
              <a:t>10 - right PWM channel</a:t>
            </a:r>
          </a:p>
          <a:p>
            <a:r>
              <a:rPr lang="en-US" dirty="0" smtClean="0"/>
              <a:t>11 - PWM direction pin</a:t>
            </a:r>
          </a:p>
          <a:p>
            <a:r>
              <a:rPr lang="en-US" dirty="0" smtClean="0"/>
              <a:t>12 - button3</a:t>
            </a:r>
          </a:p>
          <a:p>
            <a:r>
              <a:rPr lang="en-US" dirty="0" smtClean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>
            <a:off x="700784" y="491585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339866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Leonardo or Micro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0784" y="447834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</a:t>
            </a:r>
            <a:r>
              <a:rPr lang="en-US" dirty="0" err="1" smtClean="0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8544" y="4504974"/>
            <a:ext cx="3552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Replacement pinouts for </a:t>
            </a:r>
            <a:r>
              <a:rPr lang="en-US" dirty="0" err="1" smtClean="0"/>
              <a:t>ProMicro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16 - PWM direction pin</a:t>
            </a:r>
          </a:p>
          <a:p>
            <a:r>
              <a:rPr lang="en-US" dirty="0" smtClean="0"/>
              <a:t>  3 - </a:t>
            </a:r>
            <a:r>
              <a:rPr lang="en-US" dirty="0"/>
              <a:t>FFB </a:t>
            </a:r>
            <a:r>
              <a:rPr lang="en-US" dirty="0" smtClean="0"/>
              <a:t>clipping LED</a:t>
            </a:r>
          </a:p>
          <a:p>
            <a:r>
              <a:rPr lang="en-US" dirty="0" smtClean="0"/>
              <a:t>14 - button1 </a:t>
            </a:r>
            <a:r>
              <a:rPr lang="en-US" dirty="0"/>
              <a:t>(</a:t>
            </a:r>
            <a:r>
              <a:rPr lang="en-US" dirty="0" smtClean="0"/>
              <a:t>fw-v180m)</a:t>
            </a:r>
          </a:p>
          <a:p>
            <a:r>
              <a:rPr lang="en-US" dirty="0" smtClean="0"/>
              <a:t>15 - button2 (fw-v180m)</a:t>
            </a:r>
          </a:p>
          <a:p>
            <a:r>
              <a:rPr lang="en-US" dirty="0" smtClean="0"/>
              <a:t>  2 - button3 (fw-v180m)</a:t>
            </a:r>
          </a:p>
          <a:p>
            <a:r>
              <a:rPr lang="en-US" dirty="0" smtClean="0"/>
              <a:t>       or Z-index encoder (fw-v180zm)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Hat Switch </a:t>
            </a:r>
            <a:r>
              <a:rPr lang="en-US" smtClean="0"/>
              <a:t>(fw-v18xh):</a:t>
            </a:r>
            <a:endParaRPr lang="en-US" dirty="0" smtClean="0"/>
          </a:p>
          <a:p>
            <a:r>
              <a:rPr lang="en-US" dirty="0" smtClean="0"/>
              <a:t>Button0 - up</a:t>
            </a:r>
          </a:p>
          <a:p>
            <a:r>
              <a:rPr lang="en-US" dirty="0" smtClean="0"/>
              <a:t>Button1 - right</a:t>
            </a:r>
          </a:p>
          <a:p>
            <a:r>
              <a:rPr lang="en-US" dirty="0" smtClean="0"/>
              <a:t>Button2 - down</a:t>
            </a:r>
          </a:p>
          <a:p>
            <a:r>
              <a:rPr lang="en-US" dirty="0" smtClean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2601" y="2380439"/>
            <a:ext cx="157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To activate buttons</a:t>
            </a:r>
          </a:p>
          <a:p>
            <a:r>
              <a:rPr lang="en-US" sz="1400" i="1" dirty="0" smtClean="0"/>
              <a:t>short them to gnd.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x=0, 1, 2, 3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sh</a:t>
            </a:r>
            <a:r>
              <a:rPr lang="en-US" sz="1400" i="1" dirty="0" smtClean="0"/>
              <a:t> - shift register for button box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*LC - load cell </a:t>
            </a:r>
            <a:r>
              <a:rPr lang="en-US" sz="1400" i="1" dirty="0"/>
              <a:t>with HX711 (fw-v182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39</cp:revision>
  <dcterms:created xsi:type="dcterms:W3CDTF">2020-03-25T16:10:11Z</dcterms:created>
  <dcterms:modified xsi:type="dcterms:W3CDTF">2022-04-19T09:07:51Z</dcterms:modified>
</cp:coreProperties>
</file>