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7303912" y="2136150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184" y="1168652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716333" y="4176563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725270" y="4164846"/>
            <a:ext cx="0" cy="6464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066395" y="221756"/>
            <a:ext cx="747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Wiring diagram </a:t>
            </a:r>
            <a:r>
              <a:rPr lang="en-US" dirty="0" smtClean="0"/>
              <a:t>for HX711 chip and load cell (only </a:t>
            </a:r>
            <a:r>
              <a:rPr lang="en-US" dirty="0" smtClean="0"/>
              <a:t>valid for firmware </a:t>
            </a:r>
            <a:r>
              <a:rPr lang="en-US" dirty="0" smtClean="0"/>
              <a:t>fw-vXX2)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745727" y="1153497"/>
            <a:ext cx="2894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	HX711</a:t>
            </a:r>
            <a:r>
              <a:rPr lang="en-US" dirty="0"/>
              <a:t>	</a:t>
            </a:r>
            <a:r>
              <a:rPr lang="en-US" dirty="0" smtClean="0"/>
              <a:t>Arduino</a:t>
            </a:r>
            <a:endParaRPr lang="en-US" dirty="0" smtClean="0"/>
          </a:p>
          <a:p>
            <a:r>
              <a:rPr lang="en-US" dirty="0" smtClean="0"/>
              <a:t>	VCC 	5V</a:t>
            </a:r>
            <a:endParaRPr lang="en-US" dirty="0" smtClean="0"/>
          </a:p>
          <a:p>
            <a:r>
              <a:rPr lang="en-US" dirty="0" smtClean="0"/>
              <a:t>	GND</a:t>
            </a:r>
            <a:r>
              <a:rPr lang="en-US" dirty="0" smtClean="0"/>
              <a:t>	GND</a:t>
            </a:r>
          </a:p>
          <a:p>
            <a:r>
              <a:rPr lang="en-US" dirty="0" smtClean="0"/>
              <a:t>	DT</a:t>
            </a:r>
            <a:r>
              <a:rPr lang="en-US" dirty="0" smtClean="0"/>
              <a:t>	</a:t>
            </a:r>
            <a:r>
              <a:rPr lang="en-US" dirty="0"/>
              <a:t>4</a:t>
            </a:r>
            <a:endParaRPr lang="en-US" dirty="0" smtClean="0"/>
          </a:p>
          <a:p>
            <a:r>
              <a:rPr lang="en-US" dirty="0" smtClean="0"/>
              <a:t>	SCK</a:t>
            </a:r>
            <a:r>
              <a:rPr lang="en-US" dirty="0" smtClean="0"/>
              <a:t>	</a:t>
            </a:r>
            <a:r>
              <a:rPr lang="en-US" dirty="0"/>
              <a:t>5</a:t>
            </a:r>
            <a:endParaRPr lang="en-US" dirty="0"/>
          </a:p>
          <a:p>
            <a:r>
              <a:rPr lang="en-US" dirty="0" smtClean="0"/>
              <a:t>red	E+</a:t>
            </a:r>
          </a:p>
          <a:p>
            <a:r>
              <a:rPr lang="en-US" dirty="0" smtClean="0"/>
              <a:t>black</a:t>
            </a:r>
            <a:r>
              <a:rPr lang="en-US" dirty="0"/>
              <a:t>	</a:t>
            </a:r>
            <a:r>
              <a:rPr lang="en-US" dirty="0" smtClean="0"/>
              <a:t>E-</a:t>
            </a:r>
          </a:p>
          <a:p>
            <a:r>
              <a:rPr lang="en-US" dirty="0" smtClean="0"/>
              <a:t>white</a:t>
            </a:r>
            <a:r>
              <a:rPr lang="en-US" dirty="0"/>
              <a:t>	</a:t>
            </a:r>
            <a:r>
              <a:rPr lang="en-US" dirty="0" smtClean="0"/>
              <a:t>A+</a:t>
            </a:r>
          </a:p>
          <a:p>
            <a:r>
              <a:rPr lang="en-US" dirty="0" smtClean="0"/>
              <a:t>green</a:t>
            </a:r>
            <a:r>
              <a:rPr lang="en-US" dirty="0"/>
              <a:t>	</a:t>
            </a:r>
            <a:r>
              <a:rPr lang="en-US" dirty="0" smtClean="0"/>
              <a:t>A-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161134" y="4653183"/>
            <a:ext cx="419352" cy="109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81" y="3934102"/>
            <a:ext cx="2318916" cy="1315091"/>
          </a:xfrm>
          <a:prstGeom prst="rect">
            <a:avLst/>
          </a:prstGeom>
        </p:spPr>
      </p:pic>
      <p:cxnSp>
        <p:nvCxnSpPr>
          <p:cNvPr id="132" name="Straight Connector 131"/>
          <p:cNvCxnSpPr/>
          <p:nvPr/>
        </p:nvCxnSpPr>
        <p:spPr>
          <a:xfrm>
            <a:off x="7161134" y="4488055"/>
            <a:ext cx="20534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152197" y="4352591"/>
            <a:ext cx="856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161134" y="4811265"/>
            <a:ext cx="5730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1003333" y="4956558"/>
            <a:ext cx="418853" cy="64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1003333" y="5118930"/>
            <a:ext cx="298045" cy="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357929" y="6142666"/>
            <a:ext cx="3943449" cy="1167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357929" y="4470963"/>
            <a:ext cx="0" cy="17030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1413920" y="4960292"/>
            <a:ext cx="0" cy="132234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1296062" y="5113615"/>
            <a:ext cx="0" cy="10407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569854" y="6278813"/>
            <a:ext cx="3852332" cy="319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569854" y="4637235"/>
            <a:ext cx="0" cy="167351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 rot="-2700000">
            <a:off x="2570811" y="3746459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-2700000">
            <a:off x="1626938" y="4670701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2700000">
            <a:off x="2570811" y="4670700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2700000">
            <a:off x="1633280" y="3749159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>
            <a:stCxn id="164" idx="0"/>
          </p:cNvCxnSpPr>
          <p:nvPr/>
        </p:nvCxnSpPr>
        <p:spPr>
          <a:xfrm flipV="1">
            <a:off x="1917730" y="3539488"/>
            <a:ext cx="301739" cy="28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endCxn id="161" idx="0"/>
          </p:cNvCxnSpPr>
          <p:nvPr/>
        </p:nvCxnSpPr>
        <p:spPr>
          <a:xfrm>
            <a:off x="2212818" y="3543300"/>
            <a:ext cx="280329" cy="278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endCxn id="164" idx="2"/>
          </p:cNvCxnSpPr>
          <p:nvPr/>
        </p:nvCxnSpPr>
        <p:spPr>
          <a:xfrm flipV="1">
            <a:off x="1276774" y="4186269"/>
            <a:ext cx="278842" cy="28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1" idx="2"/>
          </p:cNvCxnSpPr>
          <p:nvPr/>
        </p:nvCxnSpPr>
        <p:spPr>
          <a:xfrm>
            <a:off x="2855261" y="4183569"/>
            <a:ext cx="269905" cy="304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63" idx="2"/>
          </p:cNvCxnSpPr>
          <p:nvPr/>
        </p:nvCxnSpPr>
        <p:spPr>
          <a:xfrm flipV="1">
            <a:off x="2212962" y="5107810"/>
            <a:ext cx="280185" cy="277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3" idx="0"/>
          </p:cNvCxnSpPr>
          <p:nvPr/>
        </p:nvCxnSpPr>
        <p:spPr>
          <a:xfrm flipV="1">
            <a:off x="2855261" y="4468561"/>
            <a:ext cx="269905" cy="27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62" idx="0"/>
          </p:cNvCxnSpPr>
          <p:nvPr/>
        </p:nvCxnSpPr>
        <p:spPr>
          <a:xfrm>
            <a:off x="1290946" y="4461031"/>
            <a:ext cx="258328" cy="284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2" idx="2"/>
          </p:cNvCxnSpPr>
          <p:nvPr/>
        </p:nvCxnSpPr>
        <p:spPr>
          <a:xfrm>
            <a:off x="1911388" y="5107811"/>
            <a:ext cx="295451" cy="278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191179" y="5602674"/>
            <a:ext cx="856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2210681" y="5380957"/>
            <a:ext cx="0" cy="2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213205" y="3325642"/>
            <a:ext cx="0" cy="2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191178" y="3325642"/>
            <a:ext cx="856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19175" y="4461031"/>
            <a:ext cx="257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104907" y="4468561"/>
            <a:ext cx="343143" cy="3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069784" y="313037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E+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3073024" y="541800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3459221" y="42838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627716" y="42679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/>
              <a:t>-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32564" y="5998990"/>
            <a:ext cx="320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 - 4 wire load cell (full bridge)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832108" y="1115545"/>
            <a:ext cx="32228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if nothing is happening with the brake</a:t>
            </a:r>
          </a:p>
          <a:p>
            <a:r>
              <a:rPr lang="en-US" sz="1400" i="1" dirty="0"/>
              <a:t>p</a:t>
            </a:r>
            <a:r>
              <a:rPr lang="en-US" sz="1400" i="1" dirty="0" smtClean="0"/>
              <a:t>edal, you may try to swap A- and A+</a:t>
            </a:r>
          </a:p>
          <a:p>
            <a:r>
              <a:rPr lang="en-US" sz="1400" i="1" dirty="0" smtClean="0"/>
              <a:t>wires on the load cell, because your</a:t>
            </a:r>
          </a:p>
          <a:p>
            <a:r>
              <a:rPr lang="en-US" sz="1400" i="1" dirty="0" smtClean="0"/>
              <a:t>load cell may output a reversed voltage</a:t>
            </a:r>
          </a:p>
          <a:p>
            <a:endParaRPr lang="en-US" sz="1400" i="1" dirty="0"/>
          </a:p>
          <a:p>
            <a:r>
              <a:rPr lang="en-US" sz="1400" i="1" dirty="0" smtClean="0"/>
              <a:t>it is recommended to use a shielded cable</a:t>
            </a:r>
          </a:p>
          <a:p>
            <a:r>
              <a:rPr lang="en-US" sz="1400" i="1" dirty="0" smtClean="0"/>
              <a:t>between HX711 and a load cell in order to</a:t>
            </a:r>
          </a:p>
          <a:p>
            <a:r>
              <a:rPr lang="en-US" sz="1400" i="1" dirty="0" smtClean="0"/>
              <a:t>reduce signal noise as much as possible</a:t>
            </a:r>
            <a:endParaRPr lang="en-US" sz="1400" i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4883003" y="5322467"/>
            <a:ext cx="2304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you can set HX711 in 80Hz</a:t>
            </a:r>
          </a:p>
          <a:p>
            <a:r>
              <a:rPr lang="en-US" sz="1400" i="1" dirty="0" smtClean="0"/>
              <a:t>mode by manually soldering</a:t>
            </a:r>
          </a:p>
          <a:p>
            <a:r>
              <a:rPr lang="en-US" sz="1400" i="1" dirty="0" smtClean="0"/>
              <a:t>pin 15 to VCC, some traces</a:t>
            </a:r>
          </a:p>
          <a:p>
            <a:r>
              <a:rPr lang="en-US" sz="1400" i="1" dirty="0" smtClean="0"/>
              <a:t>may need cutting to avoid</a:t>
            </a:r>
          </a:p>
          <a:p>
            <a:r>
              <a:rPr lang="en-US" sz="1400" i="1" dirty="0" smtClean="0"/>
              <a:t>shorting, so please be careful</a:t>
            </a:r>
            <a:endParaRPr lang="en-US" sz="1400" i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2200703" y="294301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122507" y="559831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024332" y="4024163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04285" y="3998903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95</cp:revision>
  <dcterms:created xsi:type="dcterms:W3CDTF">2020-03-25T16:10:11Z</dcterms:created>
  <dcterms:modified xsi:type="dcterms:W3CDTF">2022-07-03T12:40:24Z</dcterms:modified>
</cp:coreProperties>
</file>