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102" y="852458"/>
            <a:ext cx="31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 or Micro only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863546" y="3101421"/>
            <a:ext cx="1784506" cy="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9717" y="2430794"/>
            <a:ext cx="0" cy="142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8898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262997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99718" y="2430793"/>
            <a:ext cx="50483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169895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69895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9858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A4</a:t>
            </a:r>
            <a:endParaRPr lang="en-US" sz="14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419974" y="2772292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67055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41154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48052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648052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8015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A5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98131" y="2763903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93862" y="203524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10k linear pots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728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Wiring diagram for analog XY shifter (only valid for firmware with option “f”)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113096" y="4498125"/>
            <a:ext cx="3255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XY shifter</a:t>
            </a:r>
          </a:p>
          <a:p>
            <a:r>
              <a:rPr lang="en-US" dirty="0" smtClean="0"/>
              <a:t>5V	5V	</a:t>
            </a:r>
          </a:p>
          <a:p>
            <a:r>
              <a:rPr lang="en-US" dirty="0" smtClean="0"/>
              <a:t>GND	GND</a:t>
            </a:r>
          </a:p>
          <a:p>
            <a:r>
              <a:rPr lang="en-US" dirty="0" smtClean="0"/>
              <a:t>A4	X position</a:t>
            </a:r>
          </a:p>
          <a:p>
            <a:r>
              <a:rPr lang="en-US" dirty="0" smtClean="0"/>
              <a:t>A5	Y position</a:t>
            </a:r>
          </a:p>
          <a:p>
            <a:r>
              <a:rPr lang="en-US" dirty="0" smtClean="0"/>
              <a:t>4</a:t>
            </a:r>
            <a:r>
              <a:rPr lang="en-US" dirty="0" smtClean="0"/>
              <a:t>	</a:t>
            </a:r>
            <a:r>
              <a:rPr lang="en-US" dirty="0" smtClean="0"/>
              <a:t>button0 (reverse gear)</a:t>
            </a:r>
            <a:endParaRPr lang="en-US" dirty="0"/>
          </a:p>
          <a:p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4848113" y="4147377"/>
            <a:ext cx="581247" cy="120483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4603431" y="3101421"/>
            <a:ext cx="0" cy="15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63546" y="4807009"/>
            <a:ext cx="7398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8131" y="4426628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button0 for</a:t>
            </a:r>
          </a:p>
          <a:p>
            <a:r>
              <a:rPr lang="en-US" dirty="0"/>
              <a:t>reverse </a:t>
            </a:r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49905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15377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22807" y="2379395"/>
            <a:ext cx="107051" cy="1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49905" y="5154848"/>
            <a:ext cx="2640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</a:t>
            </a:r>
            <a:r>
              <a:rPr lang="en-US" sz="1400" i="1" dirty="0" smtClean="0"/>
              <a:t>n order to activate a reverse gear</a:t>
            </a:r>
          </a:p>
          <a:p>
            <a:r>
              <a:rPr lang="en-US" sz="1400" i="1" dirty="0"/>
              <a:t>y</a:t>
            </a:r>
            <a:r>
              <a:rPr lang="en-US" sz="1400" i="1" dirty="0" smtClean="0"/>
              <a:t>ou need to press this button and</a:t>
            </a:r>
          </a:p>
          <a:p>
            <a:r>
              <a:rPr lang="en-US" sz="1400" i="1" dirty="0"/>
              <a:t>s</a:t>
            </a:r>
            <a:r>
              <a:rPr lang="en-US" sz="1400" i="1" dirty="0" smtClean="0"/>
              <a:t>hift into last </a:t>
            </a:r>
            <a:r>
              <a:rPr lang="en-US" sz="1400" i="1" dirty="0" smtClean="0"/>
              <a:t>gear which</a:t>
            </a:r>
          </a:p>
          <a:p>
            <a:r>
              <a:rPr lang="en-US" sz="1400" i="1" dirty="0" smtClean="0"/>
              <a:t>can </a:t>
            </a:r>
            <a:r>
              <a:rPr lang="en-US" sz="1400" i="1" dirty="0" smtClean="0"/>
              <a:t>be 6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or 8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depending</a:t>
            </a:r>
          </a:p>
          <a:p>
            <a:r>
              <a:rPr lang="en-US" sz="1400" i="1" dirty="0" smtClean="0"/>
              <a:t>on the shifter configuration 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774550" y="1541261"/>
            <a:ext cx="2650921" cy="2337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26311" y="1238200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228909" y="1402634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015378" y="1239889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9017976" y="1404323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801847" y="1236045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0800000">
            <a:off x="9804445" y="1400479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10575061" y="2416171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10441092" y="2447274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10575061" y="3092547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16200000">
            <a:off x="10441092" y="3123650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812170" y="2234336"/>
            <a:ext cx="150891" cy="14787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299010" y="1541261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088941" y="1541261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872515" y="1544587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783849" y="2497197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768884" y="3173573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85937" y="1834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558495" y="1834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332866" y="1841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000413" y="1854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85937" y="3315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49460" y="3324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95846" y="33178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(r)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60058" y="331275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(r)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846051" y="2638775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eutral gear (no button) 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8873743" y="2382209"/>
            <a:ext cx="8694" cy="147025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7" idx="2"/>
          </p:cNvCxnSpPr>
          <p:nvPr/>
        </p:nvCxnSpPr>
        <p:spPr>
          <a:xfrm flipH="1" flipV="1">
            <a:off x="7798346" y="2308272"/>
            <a:ext cx="1013824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2744" y="20900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732488" y="38791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148167" y="862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8947634" y="85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751909" y="8456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758818" y="2977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758818" y="2308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458360" y="38275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0159486" y="38667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114831" y="13314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71</cp:revision>
  <dcterms:created xsi:type="dcterms:W3CDTF">2020-03-25T16:10:11Z</dcterms:created>
  <dcterms:modified xsi:type="dcterms:W3CDTF">2022-07-03T12:45:20Z</dcterms:modified>
</cp:coreProperties>
</file>