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339866"/>
            <a:ext cx="44366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</a:t>
            </a:r>
            <a:r>
              <a:rPr lang="en-US" dirty="0" smtClean="0"/>
              <a:t>fw-v15x </a:t>
            </a:r>
            <a:r>
              <a:rPr lang="en-US" dirty="0" smtClean="0"/>
              <a:t>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(if LC - then clutch pot)</a:t>
            </a:r>
          </a:p>
          <a:p>
            <a:r>
              <a:rPr lang="en-US" dirty="0" smtClean="0"/>
              <a:t>A2 - clutch pot (if LC</a:t>
            </a:r>
            <a:r>
              <a:rPr lang="en-US" dirty="0"/>
              <a:t> </a:t>
            </a:r>
            <a:r>
              <a:rPr lang="en-US" dirty="0" smtClean="0"/>
              <a:t>- then unused)</a:t>
            </a:r>
          </a:p>
          <a:p>
            <a:r>
              <a:rPr lang="en-US" dirty="0" smtClean="0"/>
              <a:t>A3, A4, A5 - buttons </a:t>
            </a:r>
            <a:r>
              <a:rPr lang="en-US" dirty="0" smtClean="0"/>
              <a:t>0,1,2</a:t>
            </a:r>
          </a:p>
          <a:p>
            <a:r>
              <a:rPr lang="en-US" dirty="0" smtClean="0"/>
              <a:t>RX </a:t>
            </a:r>
            <a:r>
              <a:rPr lang="en-US" dirty="0" smtClean="0"/>
              <a:t>- channel A optical encoder</a:t>
            </a:r>
          </a:p>
          <a:p>
            <a:r>
              <a:rPr lang="en-US" dirty="0" smtClean="0"/>
              <a:t>TX - channel B optical encoder</a:t>
            </a:r>
          </a:p>
          <a:p>
            <a:r>
              <a:rPr lang="en-US" dirty="0" smtClean="0"/>
              <a:t>2 -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(LC - load cell)</a:t>
            </a:r>
          </a:p>
          <a:p>
            <a:r>
              <a:rPr lang="en-US" dirty="0" smtClean="0"/>
              <a:t>5 - CLK pin for HX711 (LC - load cell)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unused</a:t>
            </a:r>
          </a:p>
          <a:p>
            <a:r>
              <a:rPr lang="en-US" dirty="0" smtClean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187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3" y="4510165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9004" y="4529250"/>
            <a:ext cx="3520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pinout:</a:t>
            </a:r>
          </a:p>
          <a:p>
            <a:endParaRPr lang="en-US" dirty="0" smtClean="0"/>
          </a:p>
          <a:p>
            <a:r>
              <a:rPr lang="en-US" dirty="0" smtClean="0"/>
              <a:t>A3 - </a:t>
            </a:r>
            <a:r>
              <a:rPr lang="en-US" dirty="0" smtClean="0"/>
              <a:t>button0</a:t>
            </a:r>
          </a:p>
          <a:p>
            <a:r>
              <a:rPr lang="en-US" dirty="0" smtClean="0"/>
              <a:t>16 </a:t>
            </a:r>
            <a:r>
              <a:rPr lang="en-US" dirty="0" smtClean="0"/>
              <a:t>- PWM direction pin</a:t>
            </a:r>
          </a:p>
          <a:p>
            <a:r>
              <a:rPr lang="en-US" dirty="0" smtClean="0"/>
              <a:t>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fw-v13 only)</a:t>
            </a:r>
          </a:p>
          <a:p>
            <a:r>
              <a:rPr lang="en-US" dirty="0" smtClean="0"/>
              <a:t>15 - button2 (fw</a:t>
            </a:r>
            <a:r>
              <a:rPr lang="en-US" dirty="0"/>
              <a:t>-</a:t>
            </a:r>
            <a:r>
              <a:rPr lang="en-US" dirty="0" smtClean="0"/>
              <a:t>v13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22</cp:revision>
  <dcterms:created xsi:type="dcterms:W3CDTF">2020-03-25T16:10:11Z</dcterms:created>
  <dcterms:modified xsi:type="dcterms:W3CDTF">2021-12-05T16:22:42Z</dcterms:modified>
</cp:coreProperties>
</file>