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428877" y="87394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4346" y="129474"/>
            <a:ext cx="523508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 FFB wheel fw-v17x pinout:</a:t>
            </a:r>
          </a:p>
          <a:p>
            <a:endParaRPr lang="en-US" dirty="0" smtClean="0"/>
          </a:p>
          <a:p>
            <a:r>
              <a:rPr lang="en-US" dirty="0" smtClean="0"/>
              <a:t>GND - common ground</a:t>
            </a:r>
          </a:p>
          <a:p>
            <a:r>
              <a:rPr lang="en-US" dirty="0" smtClean="0"/>
              <a:t>5V - </a:t>
            </a:r>
            <a:r>
              <a:rPr lang="en-US" dirty="0" err="1" smtClean="0"/>
              <a:t>Vcc</a:t>
            </a:r>
            <a:r>
              <a:rPr lang="en-US" dirty="0" smtClean="0"/>
              <a:t> for all devices</a:t>
            </a:r>
          </a:p>
          <a:p>
            <a:r>
              <a:rPr lang="en-US" dirty="0" smtClean="0"/>
              <a:t>A0 - throttle pot</a:t>
            </a:r>
          </a:p>
          <a:p>
            <a:r>
              <a:rPr lang="en-US" dirty="0" smtClean="0"/>
              <a:t>A1 - brake pot </a:t>
            </a:r>
            <a:r>
              <a:rPr lang="en-US" dirty="0"/>
              <a:t>(if LC - then clutch pot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A2 - clutch </a:t>
            </a:r>
            <a:r>
              <a:rPr lang="en-US" dirty="0"/>
              <a:t>pot (if LC - then </a:t>
            </a:r>
            <a:r>
              <a:rPr lang="en-US" dirty="0" smtClean="0"/>
              <a:t>handbrake </a:t>
            </a:r>
            <a:r>
              <a:rPr lang="en-US" dirty="0"/>
              <a:t>pot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A3 - handbrake pot (if LC - then button0)</a:t>
            </a:r>
          </a:p>
          <a:p>
            <a:r>
              <a:rPr lang="en-US" dirty="0" smtClean="0"/>
              <a:t>A4, A5 - buttons 1,2 (fw-v170)</a:t>
            </a:r>
          </a:p>
          <a:p>
            <a:r>
              <a:rPr lang="en-US" dirty="0" smtClean="0"/>
              <a:t>RX - </a:t>
            </a:r>
            <a:r>
              <a:rPr lang="en-US" dirty="0" smtClean="0"/>
              <a:t>channel </a:t>
            </a:r>
            <a:r>
              <a:rPr lang="en-US" dirty="0" smtClean="0"/>
              <a:t>A </a:t>
            </a:r>
            <a:r>
              <a:rPr lang="en-US" dirty="0" smtClean="0"/>
              <a:t>encoder</a:t>
            </a:r>
          </a:p>
          <a:p>
            <a:r>
              <a:rPr lang="en-US" dirty="0" smtClean="0"/>
              <a:t>TX </a:t>
            </a:r>
            <a:r>
              <a:rPr lang="en-US" dirty="0" smtClean="0"/>
              <a:t>- </a:t>
            </a:r>
            <a:r>
              <a:rPr lang="en-US" dirty="0" smtClean="0"/>
              <a:t>channel </a:t>
            </a:r>
            <a:r>
              <a:rPr lang="en-US" dirty="0" smtClean="0"/>
              <a:t>B </a:t>
            </a:r>
            <a:r>
              <a:rPr lang="en-US" dirty="0" smtClean="0"/>
              <a:t>encoder</a:t>
            </a:r>
          </a:p>
          <a:p>
            <a:r>
              <a:rPr lang="en-US" dirty="0" smtClean="0"/>
              <a:t>2 - </a:t>
            </a:r>
            <a:r>
              <a:rPr lang="en-US" dirty="0" smtClean="0"/>
              <a:t>channel </a:t>
            </a:r>
            <a:r>
              <a:rPr lang="en-US" dirty="0"/>
              <a:t>Z </a:t>
            </a:r>
            <a:r>
              <a:rPr lang="en-US" dirty="0" smtClean="0"/>
              <a:t>encoder or </a:t>
            </a:r>
            <a:r>
              <a:rPr lang="en-US" dirty="0" smtClean="0"/>
              <a:t>SDA</a:t>
            </a:r>
            <a:r>
              <a:rPr lang="en-US" dirty="0" smtClean="0"/>
              <a:t>, </a:t>
            </a:r>
            <a:r>
              <a:rPr lang="en-US" dirty="0" smtClean="0"/>
              <a:t>data </a:t>
            </a:r>
            <a:r>
              <a:rPr lang="en-US" dirty="0" smtClean="0"/>
              <a:t>for i2C (</a:t>
            </a:r>
            <a:r>
              <a:rPr lang="en-US" dirty="0" smtClean="0"/>
              <a:t>ADS1105)</a:t>
            </a:r>
          </a:p>
          <a:p>
            <a:r>
              <a:rPr lang="en-US" dirty="0" smtClean="0"/>
              <a:t>3 </a:t>
            </a:r>
            <a:r>
              <a:rPr lang="en-US" dirty="0" smtClean="0"/>
              <a:t>- SCL, clock for i2C (ADS1105)</a:t>
            </a:r>
          </a:p>
          <a:p>
            <a:r>
              <a:rPr lang="en-US" dirty="0" smtClean="0"/>
              <a:t>4 - DT pin for HX711 (LC)</a:t>
            </a:r>
          </a:p>
          <a:p>
            <a:r>
              <a:rPr lang="en-US" dirty="0" smtClean="0"/>
              <a:t>5 - CLK pin for HX711 (LC)</a:t>
            </a:r>
          </a:p>
          <a:p>
            <a:r>
              <a:rPr lang="en-US" dirty="0" smtClean="0"/>
              <a:t>6 - </a:t>
            </a:r>
            <a:r>
              <a:rPr lang="en-US" dirty="0" err="1" smtClean="0"/>
              <a:t>DT_sw</a:t>
            </a:r>
            <a:r>
              <a:rPr lang="en-US" dirty="0" smtClean="0"/>
              <a:t> for shift register (wheel rim)</a:t>
            </a:r>
          </a:p>
          <a:p>
            <a:r>
              <a:rPr lang="en-US" dirty="0" smtClean="0"/>
              <a:t>7 - CLK for shift register (wheel rim)</a:t>
            </a:r>
          </a:p>
          <a:p>
            <a:r>
              <a:rPr lang="en-US" dirty="0" smtClean="0"/>
              <a:t>8 - PL for shift register (wheel rim)</a:t>
            </a:r>
          </a:p>
          <a:p>
            <a:r>
              <a:rPr lang="en-US" dirty="0" smtClean="0"/>
              <a:t>9 - left PWM channel</a:t>
            </a:r>
          </a:p>
          <a:p>
            <a:r>
              <a:rPr lang="en-US" dirty="0" smtClean="0"/>
              <a:t>10 - right PWM channel</a:t>
            </a:r>
          </a:p>
          <a:p>
            <a:r>
              <a:rPr lang="en-US" dirty="0" smtClean="0"/>
              <a:t>11 - PWM direction pin</a:t>
            </a:r>
          </a:p>
          <a:p>
            <a:r>
              <a:rPr lang="en-US" dirty="0" smtClean="0"/>
              <a:t>12 - button3</a:t>
            </a:r>
          </a:p>
          <a:p>
            <a:r>
              <a:rPr lang="en-US" dirty="0" smtClean="0"/>
              <a:t>13 - FFB clipping LED</a:t>
            </a:r>
          </a:p>
          <a:p>
            <a:r>
              <a:rPr lang="en-US" dirty="0" smtClean="0"/>
              <a:t>LC - load cell with HX711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>
            <a:off x="700784" y="491585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784" y="339866"/>
            <a:ext cx="2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 or Micro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0784" y="4478343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Pro 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8544" y="4504974"/>
            <a:ext cx="37257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Replacement pinouts:</a:t>
            </a:r>
          </a:p>
          <a:p>
            <a:endParaRPr lang="en-US" dirty="0" smtClean="0"/>
          </a:p>
          <a:p>
            <a:r>
              <a:rPr lang="en-US" dirty="0" smtClean="0"/>
              <a:t>16 - PWM direction pin</a:t>
            </a:r>
          </a:p>
          <a:p>
            <a:r>
              <a:rPr lang="en-US" dirty="0" smtClean="0"/>
              <a:t>  3 - </a:t>
            </a:r>
            <a:r>
              <a:rPr lang="en-US" dirty="0"/>
              <a:t>FFB clipping </a:t>
            </a:r>
            <a:r>
              <a:rPr lang="en-US" dirty="0" smtClean="0"/>
              <a:t>LED (if no ADS1105)</a:t>
            </a:r>
          </a:p>
          <a:p>
            <a:r>
              <a:rPr lang="en-US" dirty="0" smtClean="0"/>
              <a:t>14 - button1 </a:t>
            </a:r>
            <a:r>
              <a:rPr lang="en-US" dirty="0"/>
              <a:t>(</a:t>
            </a:r>
            <a:r>
              <a:rPr lang="en-US" dirty="0" smtClean="0"/>
              <a:t>fw-v170)</a:t>
            </a:r>
          </a:p>
          <a:p>
            <a:r>
              <a:rPr lang="en-US" dirty="0" smtClean="0"/>
              <a:t>15 - button2 (fw-v170)</a:t>
            </a:r>
          </a:p>
          <a:p>
            <a:r>
              <a:rPr lang="en-US" dirty="0" smtClean="0"/>
              <a:t>  2 - button3 (</a:t>
            </a:r>
            <a:r>
              <a:rPr lang="en-US" dirty="0"/>
              <a:t>if no </a:t>
            </a:r>
            <a:r>
              <a:rPr lang="en-US" dirty="0" smtClean="0"/>
              <a:t>ADS1105, fw-v170</a:t>
            </a:r>
            <a:r>
              <a:rPr lang="en-US" dirty="0" smtClean="0"/>
              <a:t>)</a:t>
            </a:r>
          </a:p>
          <a:p>
            <a:r>
              <a:rPr lang="en-US" smtClean="0"/>
              <a:t>       or </a:t>
            </a:r>
            <a:r>
              <a:rPr lang="en-US" dirty="0" smtClean="0"/>
              <a:t>Z-index encoder (</a:t>
            </a:r>
            <a:r>
              <a:rPr lang="en-US" dirty="0" err="1" smtClean="0"/>
              <a:t>fw</a:t>
            </a:r>
            <a:r>
              <a:rPr lang="en-US" dirty="0" smtClean="0"/>
              <a:t> “z” option)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50040" y="5356927"/>
            <a:ext cx="2201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Hat Switch (fw-v17x):</a:t>
            </a:r>
          </a:p>
          <a:p>
            <a:r>
              <a:rPr lang="en-US" dirty="0" smtClean="0"/>
              <a:t>Button0 - up</a:t>
            </a:r>
          </a:p>
          <a:p>
            <a:r>
              <a:rPr lang="en-US" dirty="0" smtClean="0"/>
              <a:t>Button1 - right</a:t>
            </a:r>
          </a:p>
          <a:p>
            <a:r>
              <a:rPr lang="en-US" dirty="0" smtClean="0"/>
              <a:t>Button2 - down</a:t>
            </a:r>
          </a:p>
          <a:p>
            <a:r>
              <a:rPr lang="en-US" dirty="0" smtClean="0"/>
              <a:t>Button3 - left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28</cp:revision>
  <dcterms:created xsi:type="dcterms:W3CDTF">2020-03-25T16:10:11Z</dcterms:created>
  <dcterms:modified xsi:type="dcterms:W3CDTF">2022-03-08T15:21:10Z</dcterms:modified>
</cp:coreProperties>
</file>