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Wiring diagram for 4x4 button matrix (only valid for firmware fw-vXX0 with “t” option)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4" t="16458"/>
          <a:stretch/>
        </p:blipFill>
        <p:spPr>
          <a:xfrm>
            <a:off x="5148034" y="679789"/>
            <a:ext cx="3800662" cy="2996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55080" y="3715751"/>
            <a:ext cx="13014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pins:</a:t>
            </a:r>
          </a:p>
          <a:p>
            <a:r>
              <a:rPr lang="en-US" dirty="0" smtClean="0"/>
              <a:t>row0 - D6</a:t>
            </a:r>
          </a:p>
          <a:p>
            <a:r>
              <a:rPr lang="en-US" dirty="0" smtClean="0"/>
              <a:t>row1 - D7</a:t>
            </a:r>
          </a:p>
          <a:p>
            <a:r>
              <a:rPr lang="en-US" dirty="0" smtClean="0"/>
              <a:t>row2 - D8</a:t>
            </a:r>
          </a:p>
          <a:p>
            <a:r>
              <a:rPr lang="en-US" dirty="0" smtClean="0"/>
              <a:t>row3 - D5</a:t>
            </a:r>
          </a:p>
          <a:p>
            <a:r>
              <a:rPr lang="en-US" dirty="0" smtClean="0"/>
              <a:t>col0 - D4</a:t>
            </a:r>
          </a:p>
          <a:p>
            <a:r>
              <a:rPr lang="en-US" dirty="0" smtClean="0"/>
              <a:t>col1 - A4</a:t>
            </a:r>
          </a:p>
          <a:p>
            <a:r>
              <a:rPr lang="en-US" dirty="0" smtClean="0"/>
              <a:t>col2 - A5</a:t>
            </a:r>
          </a:p>
          <a:p>
            <a:r>
              <a:rPr lang="en-US" dirty="0" smtClean="0"/>
              <a:t>col3 - D12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8514" y="6334998"/>
            <a:ext cx="330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matrix schematic and PCB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8189" r="5849" b="8075"/>
          <a:stretch/>
        </p:blipFill>
        <p:spPr>
          <a:xfrm>
            <a:off x="5397981" y="3807474"/>
            <a:ext cx="3365048" cy="24354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8762" y="2070593"/>
            <a:ext cx="4588484" cy="364019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9422769" y="2236960"/>
            <a:ext cx="857756" cy="833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9701943" y="2052610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774772" y="2576878"/>
            <a:ext cx="153749" cy="15374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10800000">
            <a:off x="9701943" y="2976031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6200000">
            <a:off x="9230862" y="2514320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5400000">
            <a:off x="10167392" y="2535898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00200" y="1037124"/>
            <a:ext cx="2647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Firmware with “h” option</a:t>
            </a:r>
          </a:p>
          <a:p>
            <a:r>
              <a:rPr lang="en-US" dirty="0" smtClean="0"/>
              <a:t>has </a:t>
            </a:r>
            <a:r>
              <a:rPr lang="en-US" dirty="0"/>
              <a:t>hat switch </a:t>
            </a:r>
            <a:r>
              <a:rPr lang="en-US" dirty="0" smtClean="0"/>
              <a:t>support on</a:t>
            </a:r>
          </a:p>
          <a:p>
            <a:r>
              <a:rPr lang="en-US" dirty="0" smtClean="0"/>
              <a:t>matrix buttons B0-B3: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72962" y="2075165"/>
            <a:ext cx="1132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B0 - up</a:t>
            </a:r>
          </a:p>
          <a:p>
            <a:r>
              <a:rPr lang="en-US" dirty="0" smtClean="0"/>
              <a:t>B1 - right</a:t>
            </a:r>
          </a:p>
          <a:p>
            <a:r>
              <a:rPr lang="en-US" dirty="0" smtClean="0"/>
              <a:t>B2 - down</a:t>
            </a:r>
          </a:p>
          <a:p>
            <a:r>
              <a:rPr lang="en-US" dirty="0" smtClean="0"/>
              <a:t>B3 - left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83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120</cp:revision>
  <dcterms:created xsi:type="dcterms:W3CDTF">2020-03-25T16:10:11Z</dcterms:created>
  <dcterms:modified xsi:type="dcterms:W3CDTF">2022-06-03T12:07:00Z</dcterms:modified>
</cp:coreProperties>
</file>