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22-Jan-23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22-Jan-23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22-Jan-23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22-Jan-23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22-Jan-23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22-Jan-23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22-Jan-23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22-Jan-23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22-Jan-23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22-Jan-23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22-Jan-23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22-Jan-23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4191" r="6205" b="7919"/>
          <a:stretch/>
        </p:blipFill>
        <p:spPr>
          <a:xfrm>
            <a:off x="93317" y="454490"/>
            <a:ext cx="4539633" cy="34552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97829" y="105198"/>
            <a:ext cx="5579797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Leonardo FFB wheel </a:t>
            </a:r>
            <a:r>
              <a:rPr lang="en-US" dirty="0" smtClean="0"/>
              <a:t>fw-v22x </a:t>
            </a:r>
            <a:r>
              <a:rPr lang="en-US" dirty="0"/>
              <a:t>pinout:</a:t>
            </a:r>
          </a:p>
          <a:p>
            <a:endParaRPr lang="en-US" dirty="0"/>
          </a:p>
          <a:p>
            <a:r>
              <a:rPr lang="en-US" dirty="0"/>
              <a:t>GND - common ground</a:t>
            </a:r>
          </a:p>
          <a:p>
            <a:r>
              <a:rPr lang="en-US" dirty="0"/>
              <a:t>5V - </a:t>
            </a:r>
            <a:r>
              <a:rPr lang="en-US" dirty="0" err="1"/>
              <a:t>Vcc</a:t>
            </a:r>
            <a:r>
              <a:rPr lang="en-US" dirty="0"/>
              <a:t> for all devices</a:t>
            </a:r>
          </a:p>
          <a:p>
            <a:r>
              <a:rPr lang="en-US" dirty="0"/>
              <a:t>A0 - throttle pot</a:t>
            </a:r>
          </a:p>
          <a:p>
            <a:r>
              <a:rPr lang="en-US" dirty="0"/>
              <a:t>A1 - brake pot (if LC* - then clutch pot)</a:t>
            </a:r>
          </a:p>
          <a:p>
            <a:r>
              <a:rPr lang="en-US" dirty="0"/>
              <a:t>A2 - clutch pot (if LC* - then handbrake </a:t>
            </a:r>
            <a:r>
              <a:rPr lang="en-US" dirty="0" smtClean="0"/>
              <a:t>pot, else button8)</a:t>
            </a:r>
            <a:endParaRPr lang="en-US" dirty="0"/>
          </a:p>
          <a:p>
            <a:r>
              <a:rPr lang="en-US" dirty="0"/>
              <a:t>A3 - handbrake pot (if LC* - then </a:t>
            </a:r>
            <a:r>
              <a:rPr lang="en-US" dirty="0" smtClean="0"/>
              <a:t>button0, else button9)</a:t>
            </a:r>
            <a:endParaRPr lang="en-US" dirty="0"/>
          </a:p>
          <a:p>
            <a:r>
              <a:rPr lang="en-US" dirty="0"/>
              <a:t>A4, A5 - buttons 1,2 (</a:t>
            </a:r>
            <a:r>
              <a:rPr lang="en-US" dirty="0" smtClean="0"/>
              <a:t>fw-v220, or XY shifter fw-v220f)</a:t>
            </a:r>
            <a:endParaRPr lang="en-US" dirty="0"/>
          </a:p>
          <a:p>
            <a:r>
              <a:rPr lang="en-US" dirty="0"/>
              <a:t>RX - channel A encoder</a:t>
            </a:r>
          </a:p>
          <a:p>
            <a:r>
              <a:rPr lang="en-US" dirty="0"/>
              <a:t>TX - channel B encoder</a:t>
            </a:r>
          </a:p>
          <a:p>
            <a:r>
              <a:rPr lang="en-US" dirty="0"/>
              <a:t>2 - channel Z encoder or SDA (data) for i2C ads1015</a:t>
            </a:r>
          </a:p>
          <a:p>
            <a:r>
              <a:rPr lang="en-US" dirty="0"/>
              <a:t>3 - SCL (clock) for i2C ads1015 (</a:t>
            </a:r>
            <a:r>
              <a:rPr lang="en-US" dirty="0" smtClean="0"/>
              <a:t>fw-v22xs</a:t>
            </a:r>
            <a:r>
              <a:rPr lang="en-US" dirty="0"/>
              <a:t>)</a:t>
            </a:r>
          </a:p>
          <a:p>
            <a:r>
              <a:rPr lang="en-US" dirty="0"/>
              <a:t>4 - DT pin for HX711 (</a:t>
            </a:r>
            <a:r>
              <a:rPr lang="en-US" dirty="0" smtClean="0"/>
              <a:t>fw-v222, or button0 in fw-v220)</a:t>
            </a:r>
          </a:p>
          <a:p>
            <a:r>
              <a:rPr lang="en-US" dirty="0" smtClean="0"/>
              <a:t>5 - CLK pin for HX711 (fw-v222, </a:t>
            </a:r>
            <a:r>
              <a:rPr lang="en-US" dirty="0"/>
              <a:t>or </a:t>
            </a:r>
            <a:r>
              <a:rPr lang="en-US" dirty="0" smtClean="0"/>
              <a:t>button7 </a:t>
            </a:r>
            <a:r>
              <a:rPr lang="en-US" dirty="0"/>
              <a:t>in </a:t>
            </a:r>
            <a:r>
              <a:rPr lang="en-US" dirty="0" smtClean="0"/>
              <a:t>fw-v220</a:t>
            </a:r>
            <a:r>
              <a:rPr lang="en-US" dirty="0"/>
              <a:t>)</a:t>
            </a:r>
          </a:p>
          <a:p>
            <a:r>
              <a:rPr lang="en-US" dirty="0" smtClean="0"/>
              <a:t>6 </a:t>
            </a:r>
            <a:r>
              <a:rPr lang="en-US" dirty="0"/>
              <a:t>- </a:t>
            </a:r>
            <a:r>
              <a:rPr lang="en-US" dirty="0" err="1"/>
              <a:t>DT_sh</a:t>
            </a:r>
            <a:r>
              <a:rPr lang="en-US" dirty="0"/>
              <a:t> (</a:t>
            </a:r>
            <a:r>
              <a:rPr lang="en-US" dirty="0" smtClean="0"/>
              <a:t>fw-v221</a:t>
            </a:r>
            <a:r>
              <a:rPr lang="en-US" dirty="0"/>
              <a:t>, or button4 in </a:t>
            </a:r>
            <a:r>
              <a:rPr lang="en-US" dirty="0" smtClean="0"/>
              <a:t>fw-v220</a:t>
            </a:r>
            <a:r>
              <a:rPr lang="en-US" dirty="0"/>
              <a:t>)</a:t>
            </a:r>
          </a:p>
          <a:p>
            <a:r>
              <a:rPr lang="en-US" dirty="0"/>
              <a:t>7 - </a:t>
            </a:r>
            <a:r>
              <a:rPr lang="en-US" dirty="0" err="1"/>
              <a:t>CLK_sh</a:t>
            </a:r>
            <a:r>
              <a:rPr lang="en-US" dirty="0"/>
              <a:t> (</a:t>
            </a:r>
            <a:r>
              <a:rPr lang="en-US" dirty="0" smtClean="0"/>
              <a:t>fw-v221</a:t>
            </a:r>
            <a:r>
              <a:rPr lang="en-US" dirty="0"/>
              <a:t>, or button5 in </a:t>
            </a:r>
            <a:r>
              <a:rPr lang="en-US" dirty="0" smtClean="0"/>
              <a:t>fw-v220</a:t>
            </a:r>
            <a:r>
              <a:rPr lang="en-US" dirty="0"/>
              <a:t>)</a:t>
            </a:r>
          </a:p>
          <a:p>
            <a:r>
              <a:rPr lang="en-US" dirty="0"/>
              <a:t>8 - </a:t>
            </a:r>
            <a:r>
              <a:rPr lang="en-US" dirty="0" err="1"/>
              <a:t>PL_sh</a:t>
            </a:r>
            <a:r>
              <a:rPr lang="en-US" dirty="0"/>
              <a:t> (</a:t>
            </a:r>
            <a:r>
              <a:rPr lang="en-US" dirty="0" smtClean="0"/>
              <a:t>fw-v221</a:t>
            </a:r>
            <a:r>
              <a:rPr lang="en-US" dirty="0"/>
              <a:t>, or button6 in </a:t>
            </a:r>
            <a:r>
              <a:rPr lang="en-US" dirty="0" smtClean="0"/>
              <a:t>fw-v220</a:t>
            </a:r>
            <a:r>
              <a:rPr lang="en-US" dirty="0"/>
              <a:t>)</a:t>
            </a:r>
          </a:p>
          <a:p>
            <a:r>
              <a:rPr lang="en-US" dirty="0"/>
              <a:t>9 - left PWM channel</a:t>
            </a:r>
          </a:p>
          <a:p>
            <a:r>
              <a:rPr lang="en-US" dirty="0"/>
              <a:t>10 - right PWM channel</a:t>
            </a:r>
          </a:p>
          <a:p>
            <a:r>
              <a:rPr lang="en-US" dirty="0"/>
              <a:t>11 - PWM direction pin</a:t>
            </a:r>
          </a:p>
          <a:p>
            <a:r>
              <a:rPr lang="en-US" dirty="0"/>
              <a:t>12 - button3</a:t>
            </a:r>
          </a:p>
          <a:p>
            <a:r>
              <a:rPr lang="en-US" dirty="0"/>
              <a:t>13 - FFB clipping LED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5" b="21756"/>
          <a:stretch/>
        </p:blipFill>
        <p:spPr>
          <a:xfrm rot="5400000">
            <a:off x="-93964" y="4780409"/>
            <a:ext cx="2473394" cy="15455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833" y="105198"/>
            <a:ext cx="272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Leonardo or Micro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833" y="3912833"/>
            <a:ext cx="190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</a:t>
            </a:r>
            <a:r>
              <a:rPr lang="en-US" dirty="0" err="1"/>
              <a:t>ProMicro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64938" y="3929611"/>
            <a:ext cx="44600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Replacement pinouts for </a:t>
            </a:r>
            <a:r>
              <a:rPr lang="en-US" dirty="0" err="1"/>
              <a:t>ProMicro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16 - PWM direction pin</a:t>
            </a:r>
          </a:p>
          <a:p>
            <a:r>
              <a:rPr lang="en-US" dirty="0"/>
              <a:t>  3 - FFB clipping </a:t>
            </a:r>
            <a:r>
              <a:rPr lang="en-US" dirty="0" smtClean="0"/>
              <a:t>LED, or button3 (fw-v220cm)</a:t>
            </a:r>
            <a:endParaRPr lang="en-US" dirty="0"/>
          </a:p>
          <a:p>
            <a:r>
              <a:rPr lang="en-US" dirty="0"/>
              <a:t>14 - button1 (</a:t>
            </a:r>
            <a:r>
              <a:rPr lang="en-US" dirty="0" smtClean="0"/>
              <a:t>fw-v220m</a:t>
            </a:r>
            <a:r>
              <a:rPr lang="en-US" dirty="0"/>
              <a:t>)</a:t>
            </a:r>
          </a:p>
          <a:p>
            <a:r>
              <a:rPr lang="en-US" dirty="0"/>
              <a:t>15 - button2 (</a:t>
            </a:r>
            <a:r>
              <a:rPr lang="en-US" dirty="0" smtClean="0"/>
              <a:t>fw-v220m</a:t>
            </a:r>
            <a:r>
              <a:rPr lang="en-US" dirty="0"/>
              <a:t>)</a:t>
            </a:r>
          </a:p>
          <a:p>
            <a:r>
              <a:rPr lang="en-US" dirty="0"/>
              <a:t>  2 - button3 (</a:t>
            </a:r>
            <a:r>
              <a:rPr lang="en-US" dirty="0" smtClean="0"/>
              <a:t>fw-v220m</a:t>
            </a:r>
            <a:r>
              <a:rPr lang="en-US" dirty="0"/>
              <a:t>), or </a:t>
            </a:r>
          </a:p>
          <a:p>
            <a:r>
              <a:rPr lang="en-US" dirty="0"/>
              <a:t> </a:t>
            </a:r>
            <a:r>
              <a:rPr lang="en-US" dirty="0" smtClean="0"/>
              <a:t>       encoder </a:t>
            </a:r>
            <a:r>
              <a:rPr lang="en-US" dirty="0"/>
              <a:t>Z-index (</a:t>
            </a:r>
            <a:r>
              <a:rPr lang="en-US" dirty="0" smtClean="0"/>
              <a:t>fw-v220zm), or</a:t>
            </a:r>
          </a:p>
          <a:p>
            <a:r>
              <a:rPr lang="en-US" dirty="0" smtClean="0"/>
              <a:t>        center button (fw-v220cm)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731556" y="5356927"/>
            <a:ext cx="23056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Hat Switch (</a:t>
            </a:r>
            <a:r>
              <a:rPr lang="en-US" dirty="0" smtClean="0"/>
              <a:t>fw-v22xh</a:t>
            </a:r>
            <a:r>
              <a:rPr lang="en-US" dirty="0"/>
              <a:t>):</a:t>
            </a:r>
          </a:p>
          <a:p>
            <a:r>
              <a:rPr lang="en-US" dirty="0"/>
              <a:t>Button0 - up</a:t>
            </a:r>
          </a:p>
          <a:p>
            <a:r>
              <a:rPr lang="en-US" dirty="0"/>
              <a:t>Button1 - right</a:t>
            </a:r>
          </a:p>
          <a:p>
            <a:r>
              <a:rPr lang="en-US" dirty="0"/>
              <a:t>Button2 - down</a:t>
            </a:r>
          </a:p>
          <a:p>
            <a:r>
              <a:rPr lang="en-US" dirty="0"/>
              <a:t>Button3 - left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6" y="1812807"/>
            <a:ext cx="16751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To activate buttons</a:t>
            </a:r>
          </a:p>
          <a:p>
            <a:r>
              <a:rPr lang="en-US" sz="1400" i="1" dirty="0"/>
              <a:t>short them to </a:t>
            </a:r>
            <a:r>
              <a:rPr lang="en-US" sz="1400" i="1" dirty="0" err="1" smtClean="0"/>
              <a:t>gnd</a:t>
            </a:r>
            <a:r>
              <a:rPr lang="en-US" sz="1400" i="1" dirty="0" smtClean="0"/>
              <a:t>,</a:t>
            </a:r>
          </a:p>
          <a:p>
            <a:r>
              <a:rPr lang="en-US" sz="1400" i="1" dirty="0" smtClean="0"/>
              <a:t>unless </a:t>
            </a:r>
            <a:r>
              <a:rPr lang="en-US" sz="1400" i="1" dirty="0" err="1" smtClean="0"/>
              <a:t>fw</a:t>
            </a:r>
            <a:r>
              <a:rPr lang="en-US" sz="1400" i="1" dirty="0" smtClean="0"/>
              <a:t> “t” option</a:t>
            </a:r>
            <a:endParaRPr lang="en-US" sz="1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9800962" y="401421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x=0, 1, 2,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65981" y="5097702"/>
            <a:ext cx="2465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sh</a:t>
            </a:r>
            <a:r>
              <a:rPr lang="en-US" sz="1400" i="1" dirty="0"/>
              <a:t> - shift register for button box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68215" y="1277789"/>
            <a:ext cx="2812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*LC - load cell with HX711 (</a:t>
            </a:r>
            <a:r>
              <a:rPr lang="en-US" sz="1400" i="1" dirty="0" smtClean="0"/>
              <a:t>fw-v222</a:t>
            </a:r>
            <a:r>
              <a:rPr lang="en-US" sz="14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314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Milos Rankovic</cp:lastModifiedBy>
  <cp:revision>48</cp:revision>
  <dcterms:created xsi:type="dcterms:W3CDTF">2020-03-25T16:10:11Z</dcterms:created>
  <dcterms:modified xsi:type="dcterms:W3CDTF">2023-01-22T20:35:20Z</dcterms:modified>
</cp:coreProperties>
</file>