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3860369"/>
            <a:ext cx="0" cy="196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24865" y="3446310"/>
            <a:ext cx="8238" cy="23955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9717" y="5829778"/>
            <a:ext cx="3725149" cy="1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</a:t>
            </a:r>
            <a:r>
              <a:rPr lang="en-US" dirty="0"/>
              <a:t>for </a:t>
            </a:r>
            <a:r>
              <a:rPr lang="en-US" dirty="0" smtClean="0"/>
              <a:t>H-bridge motor driver (valid for all firmware in PWM± mode, except </a:t>
            </a:r>
            <a:r>
              <a:rPr lang="en-US" dirty="0" smtClean="0"/>
              <a:t>fw-vXX3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8060358" y="2583445"/>
            <a:ext cx="4283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B- </a:t>
            </a:r>
          </a:p>
          <a:p>
            <a:r>
              <a:rPr lang="en-US" sz="1400" dirty="0" smtClean="0"/>
              <a:t>B+</a:t>
            </a:r>
          </a:p>
          <a:p>
            <a:endParaRPr lang="en-US" sz="1400" dirty="0" smtClean="0"/>
          </a:p>
          <a:p>
            <a:r>
              <a:rPr lang="en-US" sz="1400" dirty="0" smtClean="0"/>
              <a:t>M+</a:t>
            </a:r>
          </a:p>
          <a:p>
            <a:r>
              <a:rPr lang="en-US" sz="1400" dirty="0" smtClean="0"/>
              <a:t>M-</a:t>
            </a:r>
            <a:endParaRPr 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116026" y="857873"/>
            <a:ext cx="315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BTS7960 or any other 2 channel H-bridge</a:t>
            </a:r>
          </a:p>
          <a:p>
            <a:r>
              <a:rPr lang="en-US" sz="1400" i="1" dirty="0" smtClean="0"/>
              <a:t>motor driver with PWM inputs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8967188" y="1332541"/>
            <a:ext cx="309757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Standard pinouts:</a:t>
            </a:r>
          </a:p>
          <a:p>
            <a:r>
              <a:rPr lang="en-US" sz="1400" dirty="0" smtClean="0"/>
              <a:t>Arduino	BTS7960 (pin)</a:t>
            </a:r>
          </a:p>
          <a:p>
            <a:r>
              <a:rPr lang="en-US" sz="1400" dirty="0" smtClean="0"/>
              <a:t>GND	GND (8)</a:t>
            </a:r>
          </a:p>
          <a:p>
            <a:r>
              <a:rPr lang="en-US" sz="1400" dirty="0" smtClean="0"/>
              <a:t>5V	VCC (7), R_EN (3), L_EN (4)</a:t>
            </a:r>
          </a:p>
          <a:p>
            <a:r>
              <a:rPr lang="en-US" sz="1400" dirty="0" smtClean="0"/>
              <a:t>9	LPWM (2)</a:t>
            </a:r>
          </a:p>
          <a:p>
            <a:r>
              <a:rPr lang="en-US" sz="1400" dirty="0" smtClean="0"/>
              <a:t>10	RPWM (1)</a:t>
            </a:r>
          </a:p>
          <a:p>
            <a:pPr marL="342900" indent="-342900">
              <a:buAutoNum type="arabicPlain" startAt="10"/>
            </a:pPr>
            <a:endParaRPr lang="en-US" sz="1400" dirty="0"/>
          </a:p>
          <a:p>
            <a:r>
              <a:rPr lang="en-US" sz="1400" dirty="0"/>
              <a:t>BTS7960 pins:</a:t>
            </a:r>
          </a:p>
          <a:p>
            <a:r>
              <a:rPr lang="en-US" sz="1400" dirty="0"/>
              <a:t>B+, B- DC power supply input (5.5-27)V</a:t>
            </a:r>
          </a:p>
          <a:p>
            <a:r>
              <a:rPr lang="en-US" sz="1400" dirty="0"/>
              <a:t>M+, M- </a:t>
            </a:r>
            <a:r>
              <a:rPr lang="en-US" sz="1400" dirty="0" smtClean="0"/>
              <a:t>DC motor </a:t>
            </a:r>
            <a:r>
              <a:rPr lang="en-US" sz="1400" dirty="0"/>
              <a:t>output (max 300W)</a:t>
            </a:r>
          </a:p>
          <a:p>
            <a:r>
              <a:rPr lang="en-US" sz="1400" dirty="0"/>
              <a:t>R_IS, L_IS are current shunt outputs</a:t>
            </a:r>
          </a:p>
          <a:p>
            <a:r>
              <a:rPr lang="en-US" sz="1400" dirty="0"/>
              <a:t>that may be used for monitoring</a:t>
            </a:r>
          </a:p>
          <a:p>
            <a:r>
              <a:rPr lang="en-US" sz="1400" dirty="0"/>
              <a:t>current load at each channel, but you</a:t>
            </a:r>
          </a:p>
          <a:p>
            <a:r>
              <a:rPr lang="en-US" sz="1400" dirty="0"/>
              <a:t>have to connect a shunt resistor to each</a:t>
            </a:r>
          </a:p>
          <a:p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52" y="1363354"/>
            <a:ext cx="2958187" cy="2846237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3875903" y="3101972"/>
            <a:ext cx="1428499" cy="2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306123" y="3446310"/>
            <a:ext cx="12046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91672" y="3903200"/>
            <a:ext cx="587612" cy="8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462520" y="3576670"/>
            <a:ext cx="786562" cy="17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4462520" y="3560486"/>
            <a:ext cx="0" cy="342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91672" y="3736107"/>
            <a:ext cx="1513808" cy="5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382618" y="3576670"/>
            <a:ext cx="886" cy="1470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291412" y="4309933"/>
            <a:ext cx="26437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If your motor is very hard to turn</a:t>
            </a:r>
          </a:p>
          <a:p>
            <a:r>
              <a:rPr lang="en-US" sz="1400" i="1" dirty="0" smtClean="0"/>
              <a:t>by hand when there is no PWM</a:t>
            </a:r>
          </a:p>
          <a:p>
            <a:r>
              <a:rPr lang="en-US" sz="1400" i="1" dirty="0" smtClean="0"/>
              <a:t>signal input, then you may</a:t>
            </a:r>
          </a:p>
          <a:p>
            <a:r>
              <a:rPr lang="en-US" sz="1400" i="1" dirty="0" smtClean="0"/>
              <a:t>try the wiring trick by shorting</a:t>
            </a:r>
          </a:p>
          <a:p>
            <a:r>
              <a:rPr lang="en-US" sz="1400" i="1" dirty="0" smtClean="0"/>
              <a:t>BTS </a:t>
            </a:r>
            <a:r>
              <a:rPr lang="en-US" sz="1400" i="1" dirty="0" smtClean="0"/>
              <a:t>pins </a:t>
            </a:r>
            <a:r>
              <a:rPr lang="en-US" sz="1400" dirty="0" smtClean="0"/>
              <a:t>VCC, R_EN, L_EN</a:t>
            </a:r>
          </a:p>
          <a:p>
            <a:r>
              <a:rPr lang="en-US" sz="1400" i="1" dirty="0" smtClean="0"/>
              <a:t>together and leave them floating!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*</a:t>
            </a:r>
            <a:r>
              <a:rPr lang="en-US" sz="1400" i="1" dirty="0" smtClean="0"/>
              <a:t> floating means not connected</a:t>
            </a:r>
          </a:p>
          <a:p>
            <a:r>
              <a:rPr lang="en-US" sz="1400" i="1" dirty="0" smtClean="0"/>
              <a:t>anywhere (no voltage on them)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490910" y="3133452"/>
            <a:ext cx="824" cy="2970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390856" y="3136180"/>
            <a:ext cx="105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83866" y="5104574"/>
            <a:ext cx="161840" cy="420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416979" y="5718861"/>
            <a:ext cx="295614" cy="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9481112" y="5804932"/>
            <a:ext cx="161840" cy="2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534660" y="5891060"/>
            <a:ext cx="57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52" idx="2"/>
          </p:cNvCxnSpPr>
          <p:nvPr/>
        </p:nvCxnSpPr>
        <p:spPr>
          <a:xfrm flipH="1">
            <a:off x="9563710" y="5525360"/>
            <a:ext cx="1076" cy="18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9556692" y="4916424"/>
            <a:ext cx="1076" cy="18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645706" y="5130301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1k</a:t>
            </a:r>
            <a:endParaRPr lang="en-US" sz="1600" dirty="0"/>
          </a:p>
        </p:txBody>
      </p:sp>
      <p:sp>
        <p:nvSpPr>
          <p:cNvPr id="80" name="Oval 79"/>
          <p:cNvSpPr/>
          <p:nvPr/>
        </p:nvSpPr>
        <p:spPr>
          <a:xfrm>
            <a:off x="9499501" y="4812555"/>
            <a:ext cx="114500" cy="1147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074633" y="4493855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R_IS, L_IS</a:t>
            </a:r>
            <a:endParaRPr lang="en-US" sz="16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10130673" y="4859780"/>
            <a:ext cx="556" cy="84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953204" y="4859780"/>
            <a:ext cx="28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9969388" y="5716251"/>
            <a:ext cx="28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0271813" y="4679748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Vout</a:t>
            </a:r>
            <a:endParaRPr lang="en-US" sz="1600" dirty="0" smtClean="0"/>
          </a:p>
          <a:p>
            <a:r>
              <a:rPr lang="en-US" sz="1600" dirty="0" smtClean="0"/>
              <a:t>(0-5)V -&gt; (0-43)A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705188" y="3199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235924" y="3082111"/>
            <a:ext cx="67252" cy="697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358786" y="3093397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27814" y="3541473"/>
            <a:ext cx="67252" cy="6973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50137" y="3542595"/>
            <a:ext cx="67252" cy="6973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26668" y="3411445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51967" y="3410656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123</cp:revision>
  <dcterms:created xsi:type="dcterms:W3CDTF">2020-03-25T16:10:11Z</dcterms:created>
  <dcterms:modified xsi:type="dcterms:W3CDTF">2022-06-23T12:00:12Z</dcterms:modified>
</cp:coreProperties>
</file>