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fw-v22x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</a:t>
            </a:r>
            <a:r>
              <a:rPr lang="en-US" dirty="0" smtClean="0"/>
              <a:t>fw-v220</a:t>
            </a:r>
            <a:r>
              <a:rPr lang="en-US" dirty="0" smtClean="0"/>
              <a:t>, or XY shifter </a:t>
            </a:r>
            <a:r>
              <a:rPr lang="en-US" dirty="0" smtClean="0"/>
              <a:t>fw-v220f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fw-v22xs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fw-v222</a:t>
            </a:r>
            <a:r>
              <a:rPr lang="en-US" dirty="0" smtClean="0"/>
              <a:t>, or button0 in </a:t>
            </a:r>
            <a:r>
              <a:rPr lang="en-US" dirty="0" smtClean="0"/>
              <a:t>fw-v220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5 - CLK pin for HX711 (</a:t>
            </a:r>
            <a:r>
              <a:rPr lang="en-US" dirty="0" smtClean="0"/>
              <a:t>fw-v222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button4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button5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button6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7900" y="4316502"/>
            <a:ext cx="3552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       or Z-index encoder (</a:t>
            </a:r>
            <a:r>
              <a:rPr lang="en-US" dirty="0" smtClean="0"/>
              <a:t>fw-v220zm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or center button (</a:t>
            </a:r>
            <a:r>
              <a:rPr lang="en-US" dirty="0" smtClean="0"/>
              <a:t>fw-v220cm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fw-v22xh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896" y="2232257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fw-v222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46</cp:revision>
  <dcterms:created xsi:type="dcterms:W3CDTF">2020-03-25T16:10:11Z</dcterms:created>
  <dcterms:modified xsi:type="dcterms:W3CDTF">2022-11-03T12:10:46Z</dcterms:modified>
</cp:coreProperties>
</file>