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for 4x4 button matrix (only valid for firmware fw-vXX0 with “t” option)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6458"/>
          <a:stretch/>
        </p:blipFill>
        <p:spPr>
          <a:xfrm>
            <a:off x="5183103" y="732640"/>
            <a:ext cx="3719915" cy="293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80" y="3715751"/>
            <a:ext cx="13014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pins:</a:t>
            </a:r>
          </a:p>
          <a:p>
            <a:r>
              <a:rPr lang="en-US" dirty="0" smtClean="0"/>
              <a:t>row0 - D6</a:t>
            </a:r>
          </a:p>
          <a:p>
            <a:r>
              <a:rPr lang="en-US" dirty="0" smtClean="0"/>
              <a:t>row1 - D7</a:t>
            </a:r>
          </a:p>
          <a:p>
            <a:r>
              <a:rPr lang="en-US" dirty="0" smtClean="0"/>
              <a:t>row2 - D8</a:t>
            </a:r>
          </a:p>
          <a:p>
            <a:r>
              <a:rPr lang="en-US" dirty="0" smtClean="0"/>
              <a:t>row3 - D5</a:t>
            </a:r>
          </a:p>
          <a:p>
            <a:r>
              <a:rPr lang="en-US" dirty="0" smtClean="0"/>
              <a:t>col0 - D4</a:t>
            </a:r>
          </a:p>
          <a:p>
            <a:r>
              <a:rPr lang="en-US" dirty="0" smtClean="0"/>
              <a:t>col1 - A4</a:t>
            </a:r>
          </a:p>
          <a:p>
            <a:r>
              <a:rPr lang="en-US" dirty="0" smtClean="0"/>
              <a:t>col2 - A5</a:t>
            </a:r>
          </a:p>
          <a:p>
            <a:r>
              <a:rPr lang="en-US" dirty="0" smtClean="0"/>
              <a:t>col3 - D12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8514" y="6334998"/>
            <a:ext cx="33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matrix schematic and PCB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8189" r="5849" b="8075"/>
          <a:stretch/>
        </p:blipFill>
        <p:spPr>
          <a:xfrm>
            <a:off x="5397981" y="3807474"/>
            <a:ext cx="3365048" cy="2435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762" y="2070593"/>
            <a:ext cx="4588484" cy="36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116</cp:revision>
  <dcterms:created xsi:type="dcterms:W3CDTF">2020-03-25T16:10:11Z</dcterms:created>
  <dcterms:modified xsi:type="dcterms:W3CDTF">2022-06-01T14:18:20Z</dcterms:modified>
</cp:coreProperties>
</file>