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334" y="105198"/>
            <a:ext cx="532774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FFB wheel fw-v18x 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</a:t>
            </a:r>
            <a:r>
              <a:rPr lang="en-US" dirty="0" err="1"/>
              <a:t>Vcc</a:t>
            </a:r>
            <a:r>
              <a:rPr lang="en-US" dirty="0"/>
              <a:t>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then clutch pot)</a:t>
            </a:r>
          </a:p>
          <a:p>
            <a:r>
              <a:rPr lang="en-US" dirty="0"/>
              <a:t>A2 - clutch pot (if LC* - then handbrake pot)</a:t>
            </a:r>
          </a:p>
          <a:p>
            <a:r>
              <a:rPr lang="en-US" dirty="0"/>
              <a:t>A3 - handbrake pot (if LC* - then button0)</a:t>
            </a:r>
          </a:p>
          <a:p>
            <a:r>
              <a:rPr lang="en-US" dirty="0"/>
              <a:t>A4, A5 - buttons 1,2 (fw-v180 only)</a:t>
            </a:r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</a:t>
            </a:r>
          </a:p>
          <a:p>
            <a:r>
              <a:rPr lang="en-US" dirty="0"/>
              <a:t>2 - channel Z encoder or SDA (data) for i2C ads1015</a:t>
            </a:r>
          </a:p>
          <a:p>
            <a:r>
              <a:rPr lang="en-US" dirty="0"/>
              <a:t>3 - SCL (clock) for i2C ads1015 (fw-v18xs)</a:t>
            </a:r>
          </a:p>
          <a:p>
            <a:r>
              <a:rPr lang="en-US" dirty="0"/>
              <a:t>4 - DT pin for HX711 (</a:t>
            </a:r>
            <a:r>
              <a:rPr lang="en-US" dirty="0" smtClean="0"/>
              <a:t>fw-v182, or button0 in fw-v180)</a:t>
            </a:r>
          </a:p>
          <a:p>
            <a:r>
              <a:rPr lang="en-US" dirty="0" smtClean="0"/>
              <a:t>5 - CLK pin for HX711 (</a:t>
            </a:r>
            <a:r>
              <a:rPr lang="en-US" dirty="0" smtClean="0"/>
              <a:t>fw-v182, </a:t>
            </a:r>
            <a:r>
              <a:rPr lang="en-US" dirty="0"/>
              <a:t>or </a:t>
            </a:r>
            <a:r>
              <a:rPr lang="en-US" dirty="0" smtClean="0"/>
              <a:t>button7 </a:t>
            </a:r>
            <a:r>
              <a:rPr lang="en-US" dirty="0"/>
              <a:t>in fw-v180)</a:t>
            </a:r>
          </a:p>
          <a:p>
            <a:r>
              <a:rPr lang="en-US" dirty="0" smtClean="0"/>
              <a:t>6 </a:t>
            </a:r>
            <a:r>
              <a:rPr lang="en-US" dirty="0"/>
              <a:t>- </a:t>
            </a:r>
            <a:r>
              <a:rPr lang="en-US" dirty="0" err="1"/>
              <a:t>DT_sh</a:t>
            </a:r>
            <a:r>
              <a:rPr lang="en-US" dirty="0"/>
              <a:t> (fw-v181, or button4 in fw-v180)</a:t>
            </a:r>
          </a:p>
          <a:p>
            <a:r>
              <a:rPr lang="en-US" dirty="0"/>
              <a:t>7 - </a:t>
            </a:r>
            <a:r>
              <a:rPr lang="en-US" dirty="0" err="1"/>
              <a:t>CLK_sh</a:t>
            </a:r>
            <a:r>
              <a:rPr lang="en-US" dirty="0"/>
              <a:t> (fw-v181, or button5 in fw-v180)</a:t>
            </a:r>
          </a:p>
          <a:p>
            <a:r>
              <a:rPr lang="en-US" dirty="0"/>
              <a:t>8 - </a:t>
            </a:r>
            <a:r>
              <a:rPr lang="en-US" dirty="0" err="1"/>
              <a:t>PL_sh</a:t>
            </a:r>
            <a:r>
              <a:rPr lang="en-US" dirty="0"/>
              <a:t> (fw-v181, or button6 in fw-v180)</a:t>
            </a:r>
          </a:p>
          <a:p>
            <a:r>
              <a:rPr lang="en-US" dirty="0"/>
              <a:t>9 - left PWM channel</a:t>
            </a:r>
          </a:p>
          <a:p>
            <a:r>
              <a:rPr lang="en-US" dirty="0"/>
              <a:t>10 - right PWM channel</a:t>
            </a:r>
          </a:p>
          <a:p>
            <a:r>
              <a:rPr lang="en-US" dirty="0"/>
              <a:t>11 - PWM direction pin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8544" y="4504974"/>
            <a:ext cx="3552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 pin</a:t>
            </a:r>
          </a:p>
          <a:p>
            <a:r>
              <a:rPr lang="en-US" dirty="0"/>
              <a:t>  3 - FFB clipping LED</a:t>
            </a:r>
          </a:p>
          <a:p>
            <a:r>
              <a:rPr lang="en-US" dirty="0"/>
              <a:t>14 - button1 (fw-v180m)</a:t>
            </a:r>
          </a:p>
          <a:p>
            <a:r>
              <a:rPr lang="en-US" dirty="0"/>
              <a:t>15 - button2 (fw-v180m)</a:t>
            </a:r>
          </a:p>
          <a:p>
            <a:r>
              <a:rPr lang="en-US" dirty="0"/>
              <a:t>  2 - button3 (fw-v180m)</a:t>
            </a:r>
          </a:p>
          <a:p>
            <a:r>
              <a:rPr lang="en-US" dirty="0"/>
              <a:t>       or Z-index encoder (fw-v180zm)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0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</a:t>
            </a:r>
            <a:r>
              <a:rPr lang="en-US"/>
              <a:t>(fw-v18xh):</a:t>
            </a:r>
            <a:endParaRPr lang="en-US" dirty="0"/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72601" y="2348071"/>
            <a:ext cx="167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</a:t>
            </a:r>
            <a:r>
              <a:rPr lang="en-US" sz="1400" i="1" dirty="0" err="1" smtClean="0"/>
              <a:t>gnd</a:t>
            </a:r>
            <a:r>
              <a:rPr lang="en-US" sz="1400" i="1" dirty="0" smtClean="0"/>
              <a:t>,</a:t>
            </a:r>
          </a:p>
          <a:p>
            <a:r>
              <a:rPr lang="en-US" sz="1400" i="1" dirty="0" smtClean="0"/>
              <a:t>unless </a:t>
            </a:r>
            <a:r>
              <a:rPr lang="en-US" sz="1400" i="1" dirty="0" err="1" smtClean="0"/>
              <a:t>fw</a:t>
            </a:r>
            <a:r>
              <a:rPr lang="en-US" sz="1400" i="1" dirty="0" smtClean="0"/>
              <a:t> “t” option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x=0, 1, 2,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6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sh</a:t>
            </a:r>
            <a:r>
              <a:rPr lang="en-US" sz="1400" i="1" dirty="0"/>
              <a:t> - shift register for button 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8215" y="1277789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(fw-v182)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42</cp:revision>
  <dcterms:created xsi:type="dcterms:W3CDTF">2020-03-25T16:10:11Z</dcterms:created>
  <dcterms:modified xsi:type="dcterms:W3CDTF">2022-06-03T12:12:37Z</dcterms:modified>
</cp:coreProperties>
</file>