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23-Jun-22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459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23-Jun-22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79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23-Jun-22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354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23-Jun-22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100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23-Jun-22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643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23-Jun-22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255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23-Jun-22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815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23-Jun-22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910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23-Jun-22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698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23-Jun-22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903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23-Jun-22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248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98FB1A-F8C3-427F-BE44-B87966AC4D7F}" type="datetimeFigureOut">
              <a:rPr lang="en-US" smtClean="0"/>
              <a:t>23-Jun-22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528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7" t="4191" r="6205" b="7919"/>
          <a:stretch/>
        </p:blipFill>
        <p:spPr>
          <a:xfrm>
            <a:off x="428877" y="873940"/>
            <a:ext cx="4539633" cy="34552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975334" y="105198"/>
            <a:ext cx="5327741" cy="6740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Arduino Leonardo FFB wheel </a:t>
            </a:r>
            <a:r>
              <a:rPr lang="en-US" dirty="0" smtClean="0"/>
              <a:t>fw-v19x </a:t>
            </a:r>
            <a:r>
              <a:rPr lang="en-US" dirty="0"/>
              <a:t>pinout:</a:t>
            </a:r>
          </a:p>
          <a:p>
            <a:endParaRPr lang="en-US" dirty="0"/>
          </a:p>
          <a:p>
            <a:r>
              <a:rPr lang="en-US" dirty="0"/>
              <a:t>GND - common ground</a:t>
            </a:r>
          </a:p>
          <a:p>
            <a:r>
              <a:rPr lang="en-US" dirty="0"/>
              <a:t>5V - </a:t>
            </a:r>
            <a:r>
              <a:rPr lang="en-US" dirty="0" err="1"/>
              <a:t>Vcc</a:t>
            </a:r>
            <a:r>
              <a:rPr lang="en-US" dirty="0"/>
              <a:t> for all devices</a:t>
            </a:r>
          </a:p>
          <a:p>
            <a:r>
              <a:rPr lang="en-US" dirty="0"/>
              <a:t>A0 - throttle pot</a:t>
            </a:r>
          </a:p>
          <a:p>
            <a:r>
              <a:rPr lang="en-US" dirty="0"/>
              <a:t>A1 - brake pot (if LC* - then clutch pot)</a:t>
            </a:r>
          </a:p>
          <a:p>
            <a:r>
              <a:rPr lang="en-US" dirty="0"/>
              <a:t>A2 - clutch pot (if LC* - then handbrake pot)</a:t>
            </a:r>
          </a:p>
          <a:p>
            <a:r>
              <a:rPr lang="en-US" dirty="0"/>
              <a:t>A3 - handbrake pot (if LC* - then button0)</a:t>
            </a:r>
          </a:p>
          <a:p>
            <a:r>
              <a:rPr lang="en-US" dirty="0"/>
              <a:t>A4, A5 - buttons 1,2 (</a:t>
            </a:r>
            <a:r>
              <a:rPr lang="en-US" dirty="0" smtClean="0"/>
              <a:t>fw-v190 </a:t>
            </a:r>
            <a:r>
              <a:rPr lang="en-US" dirty="0"/>
              <a:t>only)</a:t>
            </a:r>
          </a:p>
          <a:p>
            <a:r>
              <a:rPr lang="en-US" dirty="0"/>
              <a:t>RX - channel A encoder</a:t>
            </a:r>
          </a:p>
          <a:p>
            <a:r>
              <a:rPr lang="en-US" dirty="0"/>
              <a:t>TX - channel B encoder</a:t>
            </a:r>
          </a:p>
          <a:p>
            <a:r>
              <a:rPr lang="en-US" dirty="0"/>
              <a:t>2 - channel Z encoder or SDA (data) for i2C ads1015</a:t>
            </a:r>
          </a:p>
          <a:p>
            <a:r>
              <a:rPr lang="en-US" dirty="0"/>
              <a:t>3 - SCL (clock) for i2C ads1015 (</a:t>
            </a:r>
            <a:r>
              <a:rPr lang="en-US" dirty="0" smtClean="0"/>
              <a:t>fw-v19xs</a:t>
            </a:r>
            <a:r>
              <a:rPr lang="en-US" dirty="0"/>
              <a:t>)</a:t>
            </a:r>
          </a:p>
          <a:p>
            <a:r>
              <a:rPr lang="en-US" dirty="0"/>
              <a:t>4 - DT pin for HX711 (</a:t>
            </a:r>
            <a:r>
              <a:rPr lang="en-US" dirty="0" smtClean="0"/>
              <a:t>fw-v192</a:t>
            </a:r>
            <a:r>
              <a:rPr lang="en-US" dirty="0" smtClean="0"/>
              <a:t>, or button0 in </a:t>
            </a:r>
            <a:r>
              <a:rPr lang="en-US" dirty="0" smtClean="0"/>
              <a:t>fw-v190</a:t>
            </a:r>
            <a:r>
              <a:rPr lang="en-US" dirty="0" smtClean="0"/>
              <a:t>)</a:t>
            </a:r>
          </a:p>
          <a:p>
            <a:r>
              <a:rPr lang="en-US" dirty="0" smtClean="0"/>
              <a:t>5 - CLK pin for HX711 (</a:t>
            </a:r>
            <a:r>
              <a:rPr lang="en-US" dirty="0" smtClean="0"/>
              <a:t>fw-v192</a:t>
            </a:r>
            <a:r>
              <a:rPr lang="en-US" dirty="0" smtClean="0"/>
              <a:t>, </a:t>
            </a:r>
            <a:r>
              <a:rPr lang="en-US" dirty="0"/>
              <a:t>or </a:t>
            </a:r>
            <a:r>
              <a:rPr lang="en-US" dirty="0" smtClean="0"/>
              <a:t>button7 </a:t>
            </a:r>
            <a:r>
              <a:rPr lang="en-US" dirty="0"/>
              <a:t>in </a:t>
            </a:r>
            <a:r>
              <a:rPr lang="en-US" dirty="0" smtClean="0"/>
              <a:t>fw-v190</a:t>
            </a:r>
            <a:r>
              <a:rPr lang="en-US" dirty="0"/>
              <a:t>)</a:t>
            </a:r>
          </a:p>
          <a:p>
            <a:r>
              <a:rPr lang="en-US" dirty="0" smtClean="0"/>
              <a:t>6 </a:t>
            </a:r>
            <a:r>
              <a:rPr lang="en-US" dirty="0"/>
              <a:t>- </a:t>
            </a:r>
            <a:r>
              <a:rPr lang="en-US" dirty="0" err="1"/>
              <a:t>DT_sh</a:t>
            </a:r>
            <a:r>
              <a:rPr lang="en-US" dirty="0"/>
              <a:t> (</a:t>
            </a:r>
            <a:r>
              <a:rPr lang="en-US" dirty="0" smtClean="0"/>
              <a:t>fw-v191</a:t>
            </a:r>
            <a:r>
              <a:rPr lang="en-US" dirty="0"/>
              <a:t>, or button4 in </a:t>
            </a:r>
            <a:r>
              <a:rPr lang="en-US" dirty="0" smtClean="0"/>
              <a:t>fw-v190</a:t>
            </a:r>
            <a:r>
              <a:rPr lang="en-US" dirty="0"/>
              <a:t>)</a:t>
            </a:r>
          </a:p>
          <a:p>
            <a:r>
              <a:rPr lang="en-US" dirty="0"/>
              <a:t>7 - </a:t>
            </a:r>
            <a:r>
              <a:rPr lang="en-US" dirty="0" err="1"/>
              <a:t>CLK_sh</a:t>
            </a:r>
            <a:r>
              <a:rPr lang="en-US" dirty="0"/>
              <a:t> (</a:t>
            </a:r>
            <a:r>
              <a:rPr lang="en-US" dirty="0" smtClean="0"/>
              <a:t>fw-v191</a:t>
            </a:r>
            <a:r>
              <a:rPr lang="en-US" dirty="0"/>
              <a:t>, or button5 in </a:t>
            </a:r>
            <a:r>
              <a:rPr lang="en-US" dirty="0" smtClean="0"/>
              <a:t>fw-v190</a:t>
            </a:r>
            <a:r>
              <a:rPr lang="en-US" dirty="0"/>
              <a:t>)</a:t>
            </a:r>
          </a:p>
          <a:p>
            <a:r>
              <a:rPr lang="en-US" dirty="0"/>
              <a:t>8 - </a:t>
            </a:r>
            <a:r>
              <a:rPr lang="en-US" dirty="0" err="1"/>
              <a:t>PL_sh</a:t>
            </a:r>
            <a:r>
              <a:rPr lang="en-US" dirty="0"/>
              <a:t> (</a:t>
            </a:r>
            <a:r>
              <a:rPr lang="en-US" dirty="0" smtClean="0"/>
              <a:t>fw-v191</a:t>
            </a:r>
            <a:r>
              <a:rPr lang="en-US" dirty="0"/>
              <a:t>, or button6 in </a:t>
            </a:r>
            <a:r>
              <a:rPr lang="en-US" dirty="0" smtClean="0"/>
              <a:t>fw-v190</a:t>
            </a:r>
            <a:r>
              <a:rPr lang="en-US" dirty="0"/>
              <a:t>)</a:t>
            </a:r>
          </a:p>
          <a:p>
            <a:r>
              <a:rPr lang="en-US" dirty="0"/>
              <a:t>9 - left PWM channel</a:t>
            </a:r>
          </a:p>
          <a:p>
            <a:r>
              <a:rPr lang="en-US" dirty="0"/>
              <a:t>10 - right PWM channel</a:t>
            </a:r>
          </a:p>
          <a:p>
            <a:r>
              <a:rPr lang="en-US" dirty="0"/>
              <a:t>11 - PWM direction pin</a:t>
            </a:r>
          </a:p>
          <a:p>
            <a:r>
              <a:rPr lang="en-US" dirty="0"/>
              <a:t>12 - button3</a:t>
            </a:r>
          </a:p>
          <a:p>
            <a:r>
              <a:rPr lang="en-US" dirty="0"/>
              <a:t>13 - FFB clipping LED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55" b="21756"/>
          <a:stretch/>
        </p:blipFill>
        <p:spPr>
          <a:xfrm>
            <a:off x="700784" y="4915859"/>
            <a:ext cx="2473394" cy="154558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00784" y="339866"/>
            <a:ext cx="272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Arduino Leonardo or Micro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00784" y="4478343"/>
            <a:ext cx="1903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Arduino </a:t>
            </a:r>
            <a:r>
              <a:rPr lang="en-US" dirty="0" err="1"/>
              <a:t>ProMicro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318544" y="4504974"/>
            <a:ext cx="355270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Replacement pinouts for </a:t>
            </a:r>
            <a:r>
              <a:rPr lang="en-US" dirty="0" err="1"/>
              <a:t>ProMicro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/>
              <a:t>16 - PWM direction pin</a:t>
            </a:r>
          </a:p>
          <a:p>
            <a:r>
              <a:rPr lang="en-US" dirty="0"/>
              <a:t>  3 - FFB clipping LED</a:t>
            </a:r>
          </a:p>
          <a:p>
            <a:r>
              <a:rPr lang="en-US" dirty="0"/>
              <a:t>14 - button1 (</a:t>
            </a:r>
            <a:r>
              <a:rPr lang="en-US" dirty="0" smtClean="0"/>
              <a:t>fw-v190m</a:t>
            </a:r>
            <a:r>
              <a:rPr lang="en-US" dirty="0"/>
              <a:t>)</a:t>
            </a:r>
          </a:p>
          <a:p>
            <a:r>
              <a:rPr lang="en-US" dirty="0"/>
              <a:t>15 - button2 (</a:t>
            </a:r>
            <a:r>
              <a:rPr lang="en-US" dirty="0" smtClean="0"/>
              <a:t>fw-v190m</a:t>
            </a:r>
            <a:r>
              <a:rPr lang="en-US" dirty="0"/>
              <a:t>)</a:t>
            </a:r>
          </a:p>
          <a:p>
            <a:r>
              <a:rPr lang="en-US" dirty="0"/>
              <a:t>  2 - button3 (</a:t>
            </a:r>
            <a:r>
              <a:rPr lang="en-US" dirty="0" smtClean="0"/>
              <a:t>fw-v190m</a:t>
            </a:r>
            <a:r>
              <a:rPr lang="en-US" dirty="0"/>
              <a:t>)</a:t>
            </a:r>
          </a:p>
          <a:p>
            <a:r>
              <a:rPr lang="en-US" dirty="0"/>
              <a:t>       or Z-index encoder (</a:t>
            </a:r>
            <a:r>
              <a:rPr lang="en-US" dirty="0" smtClean="0"/>
              <a:t>fw-v190zm</a:t>
            </a:r>
            <a:r>
              <a:rPr lang="en-US" dirty="0"/>
              <a:t>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731556" y="5356927"/>
            <a:ext cx="230569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Hat Switch (</a:t>
            </a:r>
            <a:r>
              <a:rPr lang="en-US" dirty="0" smtClean="0"/>
              <a:t>fw-v19xh</a:t>
            </a:r>
            <a:r>
              <a:rPr lang="en-US" dirty="0"/>
              <a:t>):</a:t>
            </a:r>
          </a:p>
          <a:p>
            <a:r>
              <a:rPr lang="en-US" dirty="0"/>
              <a:t>Button0 - up</a:t>
            </a:r>
          </a:p>
          <a:p>
            <a:r>
              <a:rPr lang="en-US" dirty="0"/>
              <a:t>Button1 - right</a:t>
            </a:r>
          </a:p>
          <a:p>
            <a:r>
              <a:rPr lang="en-US" dirty="0"/>
              <a:t>Button2 - down</a:t>
            </a:r>
          </a:p>
          <a:p>
            <a:r>
              <a:rPr lang="en-US" dirty="0"/>
              <a:t>Button3 - left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472601" y="2348071"/>
            <a:ext cx="167513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To activate buttons</a:t>
            </a:r>
          </a:p>
          <a:p>
            <a:r>
              <a:rPr lang="en-US" sz="1400" i="1" dirty="0"/>
              <a:t>short them to </a:t>
            </a:r>
            <a:r>
              <a:rPr lang="en-US" sz="1400" i="1" dirty="0" err="1" smtClean="0"/>
              <a:t>gnd</a:t>
            </a:r>
            <a:r>
              <a:rPr lang="en-US" sz="1400" i="1" dirty="0" smtClean="0"/>
              <a:t>,</a:t>
            </a:r>
          </a:p>
          <a:p>
            <a:r>
              <a:rPr lang="en-US" sz="1400" i="1" dirty="0" smtClean="0"/>
              <a:t>unless </a:t>
            </a:r>
            <a:r>
              <a:rPr lang="en-US" sz="1400" i="1" dirty="0" err="1" smtClean="0"/>
              <a:t>fw</a:t>
            </a:r>
            <a:r>
              <a:rPr lang="en-US" sz="1400" i="1" dirty="0" smtClean="0"/>
              <a:t> “t” option</a:t>
            </a:r>
            <a:endParaRPr lang="en-US" sz="1400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9800962" y="401421"/>
            <a:ext cx="9733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x=0, 1, 2, 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665981" y="5097702"/>
            <a:ext cx="24656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err="1"/>
              <a:t>sh</a:t>
            </a:r>
            <a:r>
              <a:rPr lang="en-US" sz="1400" i="1" dirty="0"/>
              <a:t> - shift register for button box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368215" y="1277789"/>
            <a:ext cx="28121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*LC - load cell with HX711 (</a:t>
            </a:r>
            <a:r>
              <a:rPr lang="en-US" sz="1400" i="1" dirty="0" smtClean="0"/>
              <a:t>fw-v192</a:t>
            </a:r>
            <a:r>
              <a:rPr lang="en-US" sz="1400" i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72147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291</Words>
  <Application>Microsoft Office PowerPoint</Application>
  <PresentationFormat>Widescreen</PresentationFormat>
  <Paragraphs>44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Milos Rankovic</dc:creator>
  <cp:lastModifiedBy>milos</cp:lastModifiedBy>
  <cp:revision>43</cp:revision>
  <dcterms:created xsi:type="dcterms:W3CDTF">2020-03-25T16:10:11Z</dcterms:created>
  <dcterms:modified xsi:type="dcterms:W3CDTF">2022-06-23T10:38:41Z</dcterms:modified>
</cp:coreProperties>
</file>