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056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Leonardo, Micro or </a:t>
            </a:r>
            <a:r>
              <a:rPr lang="en-US" dirty="0" err="1" smtClean="0"/>
              <a:t>ProMicro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6193" y="1926235"/>
            <a:ext cx="0" cy="1939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Wiring diagram </a:t>
            </a:r>
            <a:r>
              <a:rPr lang="en-US" dirty="0"/>
              <a:t>for optical quadrature encoder </a:t>
            </a:r>
            <a:r>
              <a:rPr lang="en-US" dirty="0" smtClean="0"/>
              <a:t>and FFB clip LED (valid for all firmware versions)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5525201" y="1112671"/>
            <a:ext cx="2715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Any 5V optical quadrature encoder</a:t>
            </a:r>
          </a:p>
          <a:p>
            <a:pPr algn="ctr"/>
            <a:r>
              <a:rPr lang="en-US" sz="1400" i="1" dirty="0"/>
              <a:t>max supported </a:t>
            </a:r>
            <a:r>
              <a:rPr lang="en-US" sz="1400" i="1" dirty="0" smtClean="0"/>
              <a:t>CPR is 100k </a:t>
            </a:r>
            <a:endParaRPr lang="en-US" sz="14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8733494" y="1070370"/>
            <a:ext cx="183255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Arduino	Encoder</a:t>
            </a:r>
          </a:p>
          <a:p>
            <a:r>
              <a:rPr lang="en-US" sz="1400" dirty="0" smtClean="0"/>
              <a:t>GND	0V, shield</a:t>
            </a:r>
          </a:p>
          <a:p>
            <a:r>
              <a:rPr lang="en-US" sz="1400" dirty="0" smtClean="0"/>
              <a:t>5V	VCC or 5V</a:t>
            </a:r>
          </a:p>
          <a:p>
            <a:r>
              <a:rPr lang="en-US" sz="1400" dirty="0" smtClean="0"/>
              <a:t>TX	A+</a:t>
            </a:r>
          </a:p>
          <a:p>
            <a:r>
              <a:rPr lang="en-US" sz="1400" dirty="0" smtClean="0"/>
              <a:t>RX	B+</a:t>
            </a:r>
          </a:p>
          <a:p>
            <a:r>
              <a:rPr lang="en-US" sz="1400" dirty="0" smtClean="0"/>
              <a:t>2	Z+</a:t>
            </a:r>
          </a:p>
          <a:p>
            <a:endParaRPr lang="en-US" sz="1400" dirty="0" smtClean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875903" y="3101972"/>
            <a:ext cx="1570769" cy="3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16193" y="1911536"/>
            <a:ext cx="5134368" cy="26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81347" y="5300965"/>
            <a:ext cx="121609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069439" y="2545438"/>
            <a:ext cx="672275" cy="480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5069081" y="2425885"/>
            <a:ext cx="10667" cy="28750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879797" y="5440586"/>
            <a:ext cx="1402450" cy="52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18" idx="2"/>
          </p:cNvCxnSpPr>
          <p:nvPr/>
        </p:nvCxnSpPr>
        <p:spPr>
          <a:xfrm>
            <a:off x="5279310" y="2419367"/>
            <a:ext cx="6688" cy="30212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702152" y="2466558"/>
            <a:ext cx="29141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Internal 100k pullup resistors are</a:t>
            </a:r>
          </a:p>
          <a:p>
            <a:r>
              <a:rPr lang="en-US" sz="1400" i="1" dirty="0" smtClean="0"/>
              <a:t>enabled in firmware, but you may</a:t>
            </a:r>
          </a:p>
          <a:p>
            <a:r>
              <a:rPr lang="en-US" sz="1400" i="1" dirty="0" smtClean="0"/>
              <a:t>want to add additional ones in order</a:t>
            </a:r>
          </a:p>
          <a:p>
            <a:r>
              <a:rPr lang="en-US" sz="1400" i="1" dirty="0" smtClean="0"/>
              <a:t>to avoid step skipping which manifest</a:t>
            </a:r>
          </a:p>
          <a:p>
            <a:r>
              <a:rPr lang="en-US" sz="1400" i="1" dirty="0" smtClean="0"/>
              <a:t>as losing of wheel center over time,</a:t>
            </a:r>
          </a:p>
          <a:p>
            <a:r>
              <a:rPr lang="en-US" sz="1400" i="1" dirty="0" smtClean="0"/>
              <a:t>anything between 1K and 4.7K is ok</a:t>
            </a:r>
          </a:p>
        </p:txBody>
      </p:sp>
      <p:sp>
        <p:nvSpPr>
          <p:cNvPr id="2" name="Rectangle 1"/>
          <p:cNvSpPr/>
          <p:nvPr/>
        </p:nvSpPr>
        <p:spPr>
          <a:xfrm>
            <a:off x="5882844" y="1634591"/>
            <a:ext cx="2006824" cy="16397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41251" y="184312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71402" y="1740073"/>
            <a:ext cx="11706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5V DC</a:t>
            </a:r>
          </a:p>
          <a:p>
            <a:r>
              <a:rPr lang="en-US" sz="1400" dirty="0" smtClean="0"/>
              <a:t>0V (common)</a:t>
            </a:r>
          </a:p>
          <a:p>
            <a:r>
              <a:rPr lang="en-US" sz="1400" dirty="0" smtClean="0"/>
              <a:t>GND (shield)</a:t>
            </a:r>
          </a:p>
          <a:p>
            <a:r>
              <a:rPr lang="en-US" sz="1400" dirty="0" smtClean="0"/>
              <a:t>OUT A</a:t>
            </a:r>
          </a:p>
          <a:p>
            <a:r>
              <a:rPr lang="en-US" sz="1400" dirty="0" smtClean="0"/>
              <a:t>OUT B</a:t>
            </a:r>
          </a:p>
          <a:p>
            <a:r>
              <a:rPr lang="en-US" sz="1400" dirty="0" smtClean="0"/>
              <a:t>OUT Z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41251" y="205161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741251" y="267921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41251" y="288770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41251" y="226587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41251" y="247436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endCxn id="55" idx="1"/>
          </p:cNvCxnSpPr>
          <p:nvPr/>
        </p:nvCxnSpPr>
        <p:spPr>
          <a:xfrm>
            <a:off x="5417389" y="2119292"/>
            <a:ext cx="323862" cy="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426699" y="2333552"/>
            <a:ext cx="323862" cy="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32352" y="2119292"/>
            <a:ext cx="299" cy="2351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266964" y="2744249"/>
            <a:ext cx="470730" cy="6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82" idx="2"/>
          </p:cNvCxnSpPr>
          <p:nvPr/>
        </p:nvCxnSpPr>
        <p:spPr>
          <a:xfrm flipH="1" flipV="1">
            <a:off x="4840138" y="2424556"/>
            <a:ext cx="15160" cy="27367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858855" y="2945602"/>
            <a:ext cx="878839" cy="23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881922" y="5145299"/>
            <a:ext cx="983467" cy="707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775764" y="2145315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996469" y="2146644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214936" y="2140126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4840138" y="1884427"/>
            <a:ext cx="0" cy="262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060843" y="1877909"/>
            <a:ext cx="0" cy="262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270038" y="1881583"/>
            <a:ext cx="0" cy="262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798260" y="1870589"/>
            <a:ext cx="83074" cy="81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021930" y="1870589"/>
            <a:ext cx="83074" cy="81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5228219" y="1870589"/>
            <a:ext cx="83074" cy="81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5398691" y="2293339"/>
            <a:ext cx="83074" cy="81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240841" y="2704212"/>
            <a:ext cx="83074" cy="813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027252" y="2507544"/>
            <a:ext cx="83074" cy="813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805233" y="2904906"/>
            <a:ext cx="83074" cy="813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19589" y="1546394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3x 3.3K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078198" y="4046763"/>
            <a:ext cx="2391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FFB clip LED indicator function</a:t>
            </a:r>
            <a:endParaRPr lang="en-US" sz="1400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6230124" y="5813971"/>
            <a:ext cx="2243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6320680" y="4430185"/>
            <a:ext cx="0" cy="1455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19497" y="57997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FFB (%)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5101870" y="4746736"/>
            <a:ext cx="1408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LED intensity (%)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41566" y="57689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296911" y="57997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90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64319" y="57997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968079" y="50204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876707" y="448096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cxnSp>
        <p:nvCxnSpPr>
          <p:cNvPr id="165" name="Straight Connector 164"/>
          <p:cNvCxnSpPr>
            <a:endCxn id="159" idx="0"/>
          </p:cNvCxnSpPr>
          <p:nvPr/>
        </p:nvCxnSpPr>
        <p:spPr>
          <a:xfrm flipV="1">
            <a:off x="6336133" y="5799703"/>
            <a:ext cx="1144482" cy="1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7865449" y="4625485"/>
            <a:ext cx="0" cy="548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7473754" y="5168905"/>
            <a:ext cx="393556" cy="6297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63" idx="3"/>
          </p:cNvCxnSpPr>
          <p:nvPr/>
        </p:nvCxnSpPr>
        <p:spPr>
          <a:xfrm flipV="1">
            <a:off x="6335487" y="5170092"/>
            <a:ext cx="1527342" cy="425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6326217" y="4628649"/>
            <a:ext cx="1567492" cy="420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7889668" y="4625485"/>
            <a:ext cx="0" cy="118028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8714687" y="4059049"/>
            <a:ext cx="33086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Arduino		FFB clip LED pin</a:t>
            </a:r>
          </a:p>
          <a:p>
            <a:r>
              <a:rPr lang="en-US" sz="1400" dirty="0" smtClean="0"/>
              <a:t>Leonardo, Micro	13</a:t>
            </a:r>
          </a:p>
          <a:p>
            <a:r>
              <a:rPr lang="en-US" sz="1400" dirty="0" err="1" smtClean="0"/>
              <a:t>ProMicro</a:t>
            </a:r>
            <a:r>
              <a:rPr lang="en-US" sz="1400" dirty="0" smtClean="0"/>
              <a:t>		3 (</a:t>
            </a:r>
            <a:r>
              <a:rPr lang="en-US" sz="1400" dirty="0" err="1" smtClean="0"/>
              <a:t>fw</a:t>
            </a:r>
            <a:r>
              <a:rPr lang="en-US" sz="1400" dirty="0" smtClean="0"/>
              <a:t> option “m”)</a:t>
            </a:r>
          </a:p>
          <a:p>
            <a:endParaRPr lang="en-US" sz="1400" dirty="0" smtClean="0"/>
          </a:p>
          <a:p>
            <a:r>
              <a:rPr lang="en-US" sz="1400" i="1" dirty="0" smtClean="0"/>
              <a:t>FFB clip LED is not just a simple ON/OFF</a:t>
            </a:r>
          </a:p>
          <a:p>
            <a:r>
              <a:rPr lang="en-US" sz="1400" i="1" dirty="0" smtClean="0"/>
              <a:t>it </a:t>
            </a:r>
            <a:r>
              <a:rPr lang="en-US" sz="1400" i="1" dirty="0"/>
              <a:t>has linearly increasing </a:t>
            </a:r>
            <a:r>
              <a:rPr lang="en-US" sz="1400" i="1" dirty="0" smtClean="0"/>
              <a:t>intensity up to</a:t>
            </a:r>
          </a:p>
          <a:p>
            <a:r>
              <a:rPr lang="en-US" sz="1400" i="1" dirty="0" smtClean="0"/>
              <a:t>half brightness</a:t>
            </a:r>
            <a:r>
              <a:rPr lang="en-US" sz="1400" i="1" dirty="0"/>
              <a:t> </a:t>
            </a:r>
            <a:r>
              <a:rPr lang="en-US" sz="1400" i="1" dirty="0" smtClean="0"/>
              <a:t>between 90-99% of FFB</a:t>
            </a:r>
          </a:p>
          <a:p>
            <a:r>
              <a:rPr lang="en-US" sz="1400" i="1" dirty="0" smtClean="0"/>
              <a:t>and a full brightness for 100% of FFB</a:t>
            </a:r>
          </a:p>
          <a:p>
            <a:r>
              <a:rPr lang="en-US" sz="1400" i="1" dirty="0" smtClean="0"/>
              <a:t>giving you the ability to easily fine tune</a:t>
            </a:r>
          </a:p>
          <a:p>
            <a:r>
              <a:rPr lang="en-US" sz="1400" i="1" dirty="0" smtClean="0"/>
              <a:t>FFB strength and get the most details</a:t>
            </a:r>
          </a:p>
        </p:txBody>
      </p:sp>
      <p:sp>
        <p:nvSpPr>
          <p:cNvPr id="172" name="Isosceles Triangle 171"/>
          <p:cNvSpPr/>
          <p:nvPr/>
        </p:nvSpPr>
        <p:spPr>
          <a:xfrm rot="10800000">
            <a:off x="4272972" y="3657181"/>
            <a:ext cx="239684" cy="192313"/>
          </a:xfrm>
          <a:prstGeom prst="triangl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4335249" y="4022773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/>
          <p:nvPr/>
        </p:nvCxnSpPr>
        <p:spPr>
          <a:xfrm>
            <a:off x="4253176" y="3861712"/>
            <a:ext cx="285736" cy="1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4586448" y="3510384"/>
            <a:ext cx="163018" cy="161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4595450" y="3612912"/>
            <a:ext cx="163018" cy="161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4592982" y="3725825"/>
            <a:ext cx="163018" cy="161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 rot="5400000">
            <a:off x="4315233" y="4023669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220R</a:t>
            </a:r>
            <a:endParaRPr lang="en-US" sz="1400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4399623" y="4310252"/>
            <a:ext cx="0" cy="160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4397483" y="3874181"/>
            <a:ext cx="0" cy="1538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391385" y="4459272"/>
            <a:ext cx="1060955" cy="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5396579" y="3070212"/>
            <a:ext cx="83074" cy="81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4395888" y="3251450"/>
            <a:ext cx="1595" cy="39039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3898263" y="3266088"/>
            <a:ext cx="486919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023033" y="3267150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OMRON E6B2-CWZ1X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7854512" y="4634900"/>
            <a:ext cx="44733" cy="10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41220" y="27917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151612" y="343808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29463" y="5933272"/>
            <a:ext cx="2810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 not </a:t>
            </a:r>
            <a:r>
              <a:rPr lang="en-US" sz="1400" i="1" dirty="0" smtClean="0"/>
              <a:t>required features/components</a:t>
            </a:r>
            <a:endParaRPr lang="en-US" sz="1400" i="1" dirty="0"/>
          </a:p>
          <a:p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573691" y="19413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159019" y="38240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119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167</cp:revision>
  <dcterms:created xsi:type="dcterms:W3CDTF">2020-03-25T16:10:11Z</dcterms:created>
  <dcterms:modified xsi:type="dcterms:W3CDTF">2022-06-23T10:36:59Z</dcterms:modified>
</cp:coreProperties>
</file>