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129474"/>
            <a:ext cx="523508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FFB wheel fw-v18x 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</a:t>
            </a:r>
            <a:r>
              <a:rPr lang="en-US" dirty="0"/>
              <a:t>(if LC - then clutch 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A2 - clutch </a:t>
            </a:r>
            <a:r>
              <a:rPr lang="en-US" dirty="0"/>
              <a:t>pot (if LC - then </a:t>
            </a:r>
            <a:r>
              <a:rPr lang="en-US" dirty="0" smtClean="0"/>
              <a:t>handbrake </a:t>
            </a:r>
            <a:r>
              <a:rPr lang="en-US" dirty="0"/>
              <a:t>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A3 - handbrake pot (if LC - then button0)</a:t>
            </a:r>
          </a:p>
          <a:p>
            <a:r>
              <a:rPr lang="en-US" dirty="0" smtClean="0"/>
              <a:t>A4, A5 - buttons 1,2 (fw-v180)</a:t>
            </a:r>
          </a:p>
          <a:p>
            <a:r>
              <a:rPr lang="en-US" dirty="0" smtClean="0"/>
              <a:t>RX - channel A encoder</a:t>
            </a:r>
          </a:p>
          <a:p>
            <a:r>
              <a:rPr lang="en-US" dirty="0" smtClean="0"/>
              <a:t>TX - channel B encoder</a:t>
            </a:r>
          </a:p>
          <a:p>
            <a:r>
              <a:rPr lang="en-US" dirty="0" smtClean="0"/>
              <a:t>2 - channel </a:t>
            </a:r>
            <a:r>
              <a:rPr lang="en-US" dirty="0"/>
              <a:t>Z </a:t>
            </a:r>
            <a:r>
              <a:rPr lang="en-US" dirty="0" smtClean="0"/>
              <a:t>encoder or SDA, data for i2C (ADS1105)</a:t>
            </a:r>
          </a:p>
          <a:p>
            <a:r>
              <a:rPr lang="en-US" dirty="0" smtClean="0"/>
              <a:t>3 - SCL, clock for i2C (ADS1105)</a:t>
            </a:r>
          </a:p>
          <a:p>
            <a:r>
              <a:rPr lang="en-US" dirty="0" smtClean="0"/>
              <a:t>4 - DT pin for HX711 (LC)</a:t>
            </a:r>
          </a:p>
          <a:p>
            <a:r>
              <a:rPr lang="en-US" dirty="0" smtClean="0"/>
              <a:t>5 - CLK pin for HX711 (LC)</a:t>
            </a:r>
          </a:p>
          <a:p>
            <a:r>
              <a:rPr lang="en-US" dirty="0" smtClean="0"/>
              <a:t>6 - </a:t>
            </a:r>
            <a:r>
              <a:rPr lang="en-US" dirty="0" err="1" smtClean="0"/>
              <a:t>DT_sw</a:t>
            </a:r>
            <a:r>
              <a:rPr lang="en-US" dirty="0" smtClean="0"/>
              <a:t> for shift register (if not then button4)</a:t>
            </a:r>
          </a:p>
          <a:p>
            <a:r>
              <a:rPr lang="en-US" dirty="0" smtClean="0"/>
              <a:t>7 - CLK for shift register </a:t>
            </a:r>
            <a:r>
              <a:rPr lang="en-US" dirty="0"/>
              <a:t>(if not then </a:t>
            </a:r>
            <a:r>
              <a:rPr lang="en-US" dirty="0" smtClean="0"/>
              <a:t>button5)</a:t>
            </a:r>
            <a:endParaRPr lang="en-US" dirty="0"/>
          </a:p>
          <a:p>
            <a:r>
              <a:rPr lang="en-US" dirty="0" smtClean="0"/>
              <a:t>8 - PL for shift register </a:t>
            </a:r>
            <a:r>
              <a:rPr lang="en-US" dirty="0"/>
              <a:t>(if not then </a:t>
            </a:r>
            <a:r>
              <a:rPr lang="en-US" dirty="0" smtClean="0"/>
              <a:t>button6)</a:t>
            </a:r>
            <a:endParaRPr lang="en-US" dirty="0"/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button3</a:t>
            </a:r>
          </a:p>
          <a:p>
            <a:r>
              <a:rPr lang="en-US" dirty="0" smtClean="0"/>
              <a:t>13 - FFB clipping LED</a:t>
            </a:r>
          </a:p>
          <a:p>
            <a:r>
              <a:rPr lang="en-US" dirty="0" smtClean="0"/>
              <a:t>LC - load cell with HX711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or Micro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</a:t>
            </a:r>
            <a:r>
              <a:rPr lang="en-US" dirty="0" err="1" smtClean="0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552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pinouts for </a:t>
            </a:r>
            <a:r>
              <a:rPr lang="en-US" dirty="0" err="1" smtClean="0"/>
              <a:t>ProMicro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16 - PWM direction pin</a:t>
            </a:r>
          </a:p>
          <a:p>
            <a:r>
              <a:rPr lang="en-US" dirty="0" smtClean="0"/>
              <a:t>  3 - </a:t>
            </a:r>
            <a:r>
              <a:rPr lang="en-US" dirty="0"/>
              <a:t>FFB </a:t>
            </a:r>
            <a:r>
              <a:rPr lang="en-US" dirty="0" smtClean="0"/>
              <a:t>clipping LED</a:t>
            </a:r>
          </a:p>
          <a:p>
            <a:r>
              <a:rPr lang="en-US" dirty="0" smtClean="0"/>
              <a:t>14 </a:t>
            </a:r>
            <a:r>
              <a:rPr lang="en-US" dirty="0" smtClean="0"/>
              <a:t>- button1 </a:t>
            </a:r>
            <a:r>
              <a:rPr lang="en-US" dirty="0"/>
              <a:t>(</a:t>
            </a:r>
            <a:r>
              <a:rPr lang="en-US" dirty="0" smtClean="0"/>
              <a:t>fw-v180m)</a:t>
            </a:r>
            <a:endParaRPr lang="en-US" dirty="0" smtClean="0"/>
          </a:p>
          <a:p>
            <a:r>
              <a:rPr lang="en-US" dirty="0" smtClean="0"/>
              <a:t>15 - button2 (</a:t>
            </a:r>
            <a:r>
              <a:rPr lang="en-US" dirty="0" smtClean="0"/>
              <a:t>fw-v180m)</a:t>
            </a:r>
            <a:endParaRPr lang="en-US" dirty="0" smtClean="0"/>
          </a:p>
          <a:p>
            <a:r>
              <a:rPr lang="en-US" dirty="0" smtClean="0"/>
              <a:t>  2 - button3 </a:t>
            </a:r>
            <a:r>
              <a:rPr lang="en-US" dirty="0" smtClean="0"/>
              <a:t>(fw-v180m)</a:t>
            </a:r>
            <a:endParaRPr lang="en-US" dirty="0" smtClean="0"/>
          </a:p>
          <a:p>
            <a:r>
              <a:rPr lang="en-US" dirty="0" smtClean="0"/>
              <a:t>       or Z-index encoder (</a:t>
            </a:r>
            <a:r>
              <a:rPr lang="en-US" dirty="0" smtClean="0"/>
              <a:t>fw-v180zm)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50040" y="5356927"/>
            <a:ext cx="2201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Hat Switch (fw-v18x):</a:t>
            </a:r>
          </a:p>
          <a:p>
            <a:r>
              <a:rPr lang="en-US" dirty="0" smtClean="0"/>
              <a:t>Button0 - up</a:t>
            </a:r>
          </a:p>
          <a:p>
            <a:r>
              <a:rPr lang="en-US" dirty="0" smtClean="0"/>
              <a:t>Button1 - right</a:t>
            </a:r>
          </a:p>
          <a:p>
            <a:r>
              <a:rPr lang="en-US" dirty="0" smtClean="0"/>
              <a:t>Button2 - down</a:t>
            </a:r>
          </a:p>
          <a:p>
            <a:r>
              <a:rPr lang="en-US" dirty="0" smtClean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3723" y="2372347"/>
            <a:ext cx="157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activate buttons</a:t>
            </a:r>
          </a:p>
          <a:p>
            <a:r>
              <a:rPr lang="en-US" sz="1400" dirty="0" smtClean="0"/>
              <a:t>short them to gnd.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31</cp:revision>
  <dcterms:created xsi:type="dcterms:W3CDTF">2020-03-25T16:10:11Z</dcterms:created>
  <dcterms:modified xsi:type="dcterms:W3CDTF">2022-04-05T10:36:12Z</dcterms:modified>
</cp:coreProperties>
</file>