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102" y="852458"/>
            <a:ext cx="31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 or Micro only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863546" y="3101421"/>
            <a:ext cx="1784506" cy="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9717" y="2430794"/>
            <a:ext cx="0" cy="142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8898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262997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99718" y="2430793"/>
            <a:ext cx="50483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169895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69895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9858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A4</a:t>
            </a:r>
            <a:endParaRPr lang="en-US" sz="14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419974" y="2772292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67055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41154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48052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648052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8015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A5</a:t>
            </a:r>
            <a:endParaRPr lang="en-US" sz="14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898131" y="2763903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93862" y="203524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10k linear pots</a:t>
            </a:r>
            <a:endParaRPr lang="en-US" sz="1400" i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728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Wiring diagram for analog XY shifter (only valid for firmware with option “f”)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116247" y="4443360"/>
            <a:ext cx="357514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</a:t>
            </a:r>
            <a:r>
              <a:rPr lang="en-US" dirty="0"/>
              <a:t>	</a:t>
            </a:r>
            <a:r>
              <a:rPr lang="en-US" dirty="0" smtClean="0"/>
              <a:t>XY shifter</a:t>
            </a:r>
          </a:p>
          <a:p>
            <a:r>
              <a:rPr lang="en-US" dirty="0" smtClean="0"/>
              <a:t>5V	5V (pot0,1 pin 3)	</a:t>
            </a:r>
          </a:p>
          <a:p>
            <a:r>
              <a:rPr lang="en-US" dirty="0" smtClean="0"/>
              <a:t>GND	</a:t>
            </a:r>
            <a:r>
              <a:rPr lang="en-US" dirty="0"/>
              <a:t>GND (</a:t>
            </a:r>
            <a:r>
              <a:rPr lang="en-US" dirty="0" smtClean="0"/>
              <a:t>pot0,1 </a:t>
            </a:r>
            <a:r>
              <a:rPr lang="en-US" dirty="0"/>
              <a:t>pin </a:t>
            </a:r>
            <a:r>
              <a:rPr lang="en-US" dirty="0" smtClean="0"/>
              <a:t>1)</a:t>
            </a:r>
          </a:p>
          <a:p>
            <a:r>
              <a:rPr lang="en-US" dirty="0" smtClean="0"/>
              <a:t>A4	X position (pot0 pin2)</a:t>
            </a:r>
          </a:p>
          <a:p>
            <a:r>
              <a:rPr lang="en-US" dirty="0" smtClean="0"/>
              <a:t>A5	Y </a:t>
            </a:r>
            <a:r>
              <a:rPr lang="en-US" dirty="0"/>
              <a:t>position (</a:t>
            </a:r>
            <a:r>
              <a:rPr lang="en-US" dirty="0" smtClean="0"/>
              <a:t>pot1 pin2)</a:t>
            </a:r>
          </a:p>
          <a:p>
            <a:r>
              <a:rPr lang="en-US" dirty="0" smtClean="0"/>
              <a:t>4, A3*	button0 (push switch)</a:t>
            </a:r>
          </a:p>
          <a:p>
            <a:r>
              <a:rPr lang="en-US" sz="1400" i="1" dirty="0" smtClean="0"/>
              <a:t>*</a:t>
            </a:r>
            <a:r>
              <a:rPr lang="en-US" sz="1400" i="1" dirty="0"/>
              <a:t>w</a:t>
            </a:r>
            <a:r>
              <a:rPr lang="en-US" sz="1400" i="1" dirty="0" smtClean="0"/>
              <a:t>hen load cell is enabled fw-vXX2, note that</a:t>
            </a:r>
          </a:p>
          <a:p>
            <a:r>
              <a:rPr lang="en-US" sz="1400" i="1" dirty="0" smtClean="0"/>
              <a:t>button0 is at pin A3 instead</a:t>
            </a:r>
            <a:endParaRPr lang="en-US" sz="1400" i="1" dirty="0"/>
          </a:p>
          <a:p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4848113" y="4147377"/>
            <a:ext cx="581247" cy="120483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4603431" y="3101421"/>
            <a:ext cx="0" cy="15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63546" y="4807009"/>
            <a:ext cx="7398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4292" y="4435500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button0 for</a:t>
            </a:r>
          </a:p>
          <a:p>
            <a:r>
              <a:rPr lang="en-US" dirty="0"/>
              <a:t>reverse </a:t>
            </a:r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549905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15377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22807" y="2379395"/>
            <a:ext cx="107051" cy="1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49905" y="5154848"/>
            <a:ext cx="2640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</a:t>
            </a:r>
            <a:r>
              <a:rPr lang="en-US" sz="1400" i="1" dirty="0" smtClean="0"/>
              <a:t>n order to activate a reverse gear</a:t>
            </a:r>
          </a:p>
          <a:p>
            <a:r>
              <a:rPr lang="en-US" sz="1400" i="1" dirty="0"/>
              <a:t>y</a:t>
            </a:r>
            <a:r>
              <a:rPr lang="en-US" sz="1400" i="1" dirty="0" smtClean="0"/>
              <a:t>ou need to press this switch and</a:t>
            </a:r>
          </a:p>
          <a:p>
            <a:r>
              <a:rPr lang="en-US" sz="1400" i="1" dirty="0"/>
              <a:t>s</a:t>
            </a:r>
            <a:r>
              <a:rPr lang="en-US" sz="1400" i="1" dirty="0" smtClean="0"/>
              <a:t>hift into last gear which</a:t>
            </a:r>
          </a:p>
          <a:p>
            <a:r>
              <a:rPr lang="en-US" sz="1400" i="1" dirty="0" smtClean="0"/>
              <a:t>can be 6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or 8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depending</a:t>
            </a:r>
          </a:p>
          <a:p>
            <a:r>
              <a:rPr lang="en-US" sz="1400" i="1" dirty="0" smtClean="0"/>
              <a:t>on the shifter configuration 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8180461" y="1522503"/>
            <a:ext cx="2650921" cy="2337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2222" y="1219442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634820" y="138387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421289" y="1221131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9423887" y="1385565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207758" y="1217287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0210356" y="1381721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10980972" y="2397413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10847003" y="242851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5400000">
            <a:off x="10980972" y="3073789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16200000">
            <a:off x="10847003" y="3104892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8081" y="2215578"/>
            <a:ext cx="150891" cy="147873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704921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494852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0278426" y="1525829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189760" y="2478439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174795" y="3154815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1848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964406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9738777" y="182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406324" y="1835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91848" y="329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55371" y="330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01757" y="32990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(r)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265969" y="32939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 (r)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251962" y="2620017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eutral gear (no button) 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9279654" y="2363451"/>
            <a:ext cx="8694" cy="147025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7" idx="2"/>
          </p:cNvCxnSpPr>
          <p:nvPr/>
        </p:nvCxnSpPr>
        <p:spPr>
          <a:xfrm flipH="1" flipV="1">
            <a:off x="8204257" y="2289514"/>
            <a:ext cx="1013824" cy="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788655" y="2071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138399" y="38603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554078" y="843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353545" y="8370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157820" y="8268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64729" y="29588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164729" y="2289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864271" y="38087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0565397" y="38479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7520742" y="1312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80697" y="247419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pot0</a:t>
            </a:r>
            <a:endParaRPr lang="en-US" sz="14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5753106" y="245744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pot1</a:t>
            </a:r>
            <a:endParaRPr lang="en-US" sz="14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16697" r="23093" b="15195"/>
          <a:stretch/>
        </p:blipFill>
        <p:spPr>
          <a:xfrm>
            <a:off x="6474077" y="2234229"/>
            <a:ext cx="814265" cy="997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7391" y="29776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6472881" y="30843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6666593" y="3168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0602" y="481453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or A3*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73</cp:revision>
  <dcterms:created xsi:type="dcterms:W3CDTF">2020-03-25T16:10:11Z</dcterms:created>
  <dcterms:modified xsi:type="dcterms:W3CDTF">2022-08-14T08:56:24Z</dcterms:modified>
</cp:coreProperties>
</file>