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75" r:id="rId5"/>
    <p:sldId id="273" r:id="rId6"/>
    <p:sldId id="256" r:id="rId7"/>
    <p:sldId id="270" r:id="rId8"/>
    <p:sldId id="260" r:id="rId9"/>
    <p:sldId id="274" r:id="rId10"/>
    <p:sldId id="262" r:id="rId11"/>
    <p:sldId id="276" r:id="rId12"/>
    <p:sldId id="264" r:id="rId13"/>
    <p:sldId id="265" r:id="rId14"/>
    <p:sldId id="263" r:id="rId15"/>
    <p:sldId id="267" r:id="rId16"/>
    <p:sldId id="269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203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smtClean="0"/>
              <a:t>the Appointment </a:t>
            </a:r>
            <a:r>
              <a:rPr lang="en-US" dirty="0"/>
              <a:t>Advisor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Choosing Day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Affects timeslot availability</a:t>
            </a:r>
          </a:p>
        </p:txBody>
      </p:sp>
    </p:spTree>
    <p:extLst>
      <p:ext uri="{BB962C8B-B14F-4D97-AF65-F5344CB8AC3E}">
        <p14:creationId xmlns:p14="http://schemas.microsoft.com/office/powerpoint/2010/main" val="2252862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smtClean="0"/>
              <a:t>the Appointment </a:t>
            </a:r>
            <a:r>
              <a:rPr lang="en-US" dirty="0"/>
              <a:t>Advisor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Choosing Time</a:t>
            </a:r>
          </a:p>
          <a:p>
            <a:endParaRPr lang="en-US" dirty="0"/>
          </a:p>
          <a:p>
            <a:r>
              <a:rPr lang="en-US" dirty="0" smtClean="0"/>
              <a:t>Timeslots invisible if unavailable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343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Appointment Advisor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Results screen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87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Appointment Advisor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Personal Page</a:t>
            </a:r>
          </a:p>
          <a:p>
            <a:endParaRPr lang="en-US" dirty="0" smtClean="0"/>
          </a:p>
          <a:p>
            <a:r>
              <a:rPr lang="en-US" dirty="0" smtClean="0"/>
              <a:t>States time, day, and professor</a:t>
            </a:r>
          </a:p>
        </p:txBody>
      </p:sp>
    </p:spTree>
    <p:extLst>
      <p:ext uri="{BB962C8B-B14F-4D97-AF65-F5344CB8AC3E}">
        <p14:creationId xmlns:p14="http://schemas.microsoft.com/office/powerpoint/2010/main" val="1524359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Appointment Advisor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Choosing another appointment time</a:t>
            </a:r>
          </a:p>
          <a:p>
            <a:endParaRPr lang="en-US" dirty="0"/>
          </a:p>
          <a:p>
            <a:r>
              <a:rPr lang="en-US" dirty="0" smtClean="0"/>
              <a:t>Previous timeslot entry overwritten, freeing it up.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862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Most challenging parts were: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Choosing based on day</a:t>
            </a:r>
          </a:p>
          <a:p>
            <a:endParaRPr lang="en-US" dirty="0"/>
          </a:p>
          <a:p>
            <a:r>
              <a:rPr lang="en-US" dirty="0" smtClean="0"/>
              <a:t>Saving Timeslot </a:t>
            </a:r>
            <a:r>
              <a:rPr lang="en-US" dirty="0"/>
              <a:t>d</a:t>
            </a:r>
            <a:r>
              <a:rPr lang="en-US" dirty="0" smtClean="0"/>
              <a:t>ata for user and app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079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our next version: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Timeframe: 2 weeks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Large-scale scheduling calendar</a:t>
            </a:r>
            <a:endParaRPr lang="en-US" dirty="0"/>
          </a:p>
          <a:p>
            <a:r>
              <a:rPr lang="en-US" dirty="0" smtClean="0"/>
              <a:t>Teacher-side implementation</a:t>
            </a:r>
            <a:endParaRPr lang="en-US" dirty="0"/>
          </a:p>
          <a:p>
            <a:r>
              <a:rPr lang="en-US" dirty="0" smtClean="0"/>
              <a:t>Validation, canceling appointments</a:t>
            </a:r>
          </a:p>
          <a:p>
            <a:r>
              <a:rPr lang="en-US" dirty="0" smtClean="0"/>
              <a:t>Using database to store data</a:t>
            </a:r>
          </a:p>
        </p:txBody>
      </p:sp>
    </p:spTree>
    <p:extLst>
      <p:ext uri="{BB962C8B-B14F-4D97-AF65-F5344CB8AC3E}">
        <p14:creationId xmlns:p14="http://schemas.microsoft.com/office/powerpoint/2010/main" val="2595259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261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Members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Dylan Chu</a:t>
            </a:r>
          </a:p>
          <a:p>
            <a:r>
              <a:rPr lang="en-US" dirty="0" smtClean="0"/>
              <a:t>Junior</a:t>
            </a:r>
          </a:p>
          <a:p>
            <a:r>
              <a:rPr lang="en-US" dirty="0" smtClean="0"/>
              <a:t>Lead Programmer</a:t>
            </a:r>
          </a:p>
          <a:p>
            <a:r>
              <a:rPr lang="en-US" dirty="0" smtClean="0"/>
              <a:t>Undergraduate researcher for Dr. </a:t>
            </a:r>
            <a:r>
              <a:rPr lang="en-US" dirty="0" err="1" smtClean="0"/>
              <a:t>Kuber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950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Members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Yu-Dean Wang</a:t>
            </a:r>
          </a:p>
          <a:p>
            <a:r>
              <a:rPr lang="en-US" dirty="0" smtClean="0"/>
              <a:t>Junior</a:t>
            </a:r>
          </a:p>
          <a:p>
            <a:r>
              <a:rPr lang="en-US" dirty="0" smtClean="0"/>
              <a:t>Lead </a:t>
            </a:r>
            <a:r>
              <a:rPr lang="en-US" dirty="0" smtClean="0"/>
              <a:t>Designer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President of </a:t>
            </a:r>
            <a:r>
              <a:rPr lang="en-US" dirty="0" smtClean="0"/>
              <a:t>UMBC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smtClean="0"/>
              <a:t> </a:t>
            </a:r>
            <a:r>
              <a:rPr lang="en-US" dirty="0" smtClean="0"/>
              <a:t>Anime Society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9" y="1771650"/>
            <a:ext cx="3581401" cy="40415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7677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Imagine this: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Your professor sends you an e-mail </a:t>
            </a:r>
          </a:p>
          <a:p>
            <a:pPr marL="0" indent="0">
              <a:buNone/>
            </a:pPr>
            <a:r>
              <a:rPr lang="en-US" dirty="0" smtClean="0"/>
              <a:t>to simply show up at a certain time.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You show up, and get to wait in line.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You’re hoping that you get advised before </a:t>
            </a:r>
          </a:p>
          <a:p>
            <a:pPr marL="0" indent="0">
              <a:buNone/>
            </a:pPr>
            <a:r>
              <a:rPr lang="en-US" dirty="0" smtClean="0"/>
              <a:t>he is done advising for the day.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161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Imagine this: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Your advisor gives you times to meet for advising.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But you aren’t available.</a:t>
            </a:r>
          </a:p>
          <a:p>
            <a:pPr marL="0" indent="0">
              <a:buNone/>
            </a:pPr>
            <a:r>
              <a:rPr lang="en-US" dirty="0" smtClean="0"/>
              <a:t>Your advisor isn’t available.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So you have to jump through hoops </a:t>
            </a:r>
            <a:r>
              <a:rPr lang="en-US" dirty="0"/>
              <a:t>t</a:t>
            </a:r>
            <a:r>
              <a:rPr lang="en-US" dirty="0" smtClean="0"/>
              <a:t>o register.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256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u="sng" dirty="0" smtClean="0"/>
              <a:t>Appointment Advisor</a:t>
            </a:r>
            <a:endParaRPr lang="en-US" u="sng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484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Started by asking problems in our lives</a:t>
            </a:r>
          </a:p>
          <a:p>
            <a:endParaRPr lang="en-US" dirty="0"/>
          </a:p>
          <a:p>
            <a:r>
              <a:rPr lang="en-US" dirty="0" smtClean="0"/>
              <a:t>Then asked a professor</a:t>
            </a:r>
          </a:p>
          <a:p>
            <a:endParaRPr lang="en-US" dirty="0" smtClean="0"/>
          </a:p>
          <a:p>
            <a:r>
              <a:rPr lang="en-US" dirty="0" smtClean="0"/>
              <a:t>Focused on Student-side</a:t>
            </a:r>
          </a:p>
          <a:p>
            <a:endParaRPr lang="en-US" dirty="0"/>
          </a:p>
          <a:p>
            <a:r>
              <a:rPr lang="en-US" dirty="0" smtClean="0"/>
              <a:t>Shared work using GitHub and Meetings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876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Appointment Advisor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start screen</a:t>
            </a:r>
          </a:p>
          <a:p>
            <a:endParaRPr lang="en-US" dirty="0"/>
          </a:p>
          <a:p>
            <a:r>
              <a:rPr lang="en-US" dirty="0" smtClean="0"/>
              <a:t>Reset removes every filled timeslot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240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Appointment Advisor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Choosing Professor and Class</a:t>
            </a:r>
          </a:p>
          <a:p>
            <a:endParaRPr lang="en-US" dirty="0"/>
          </a:p>
          <a:p>
            <a:r>
              <a:rPr lang="en-US" dirty="0" smtClean="0"/>
              <a:t>Class restricts timeslot availability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683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246</Words>
  <Application>Microsoft Office PowerPoint</Application>
  <PresentationFormat>On-screen Show (4:3)</PresentationFormat>
  <Paragraphs>74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PowerPoint Presentation</vt:lpstr>
      <vt:lpstr>Group Members</vt:lpstr>
      <vt:lpstr>Group Members</vt:lpstr>
      <vt:lpstr>Imagine this:</vt:lpstr>
      <vt:lpstr>Imagine this:</vt:lpstr>
      <vt:lpstr>The Appointment Advisor</vt:lpstr>
      <vt:lpstr>App Development</vt:lpstr>
      <vt:lpstr>Using the Appointment Advisor</vt:lpstr>
      <vt:lpstr>Using the Appointment Advisor</vt:lpstr>
      <vt:lpstr>Using the Appointment Advisor</vt:lpstr>
      <vt:lpstr>Using the Appointment Advisor</vt:lpstr>
      <vt:lpstr>Using the Appointment Advisor</vt:lpstr>
      <vt:lpstr>Using the Appointment Advisor</vt:lpstr>
      <vt:lpstr>Using the Appointment Advisor</vt:lpstr>
      <vt:lpstr>Most challenging parts were: </vt:lpstr>
      <vt:lpstr>In our next version: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Guy</dc:creator>
  <cp:lastModifiedBy>Guy</cp:lastModifiedBy>
  <cp:revision>16</cp:revision>
  <dcterms:created xsi:type="dcterms:W3CDTF">2006-08-16T00:00:00Z</dcterms:created>
  <dcterms:modified xsi:type="dcterms:W3CDTF">2014-12-10T18:49:12Z</dcterms:modified>
</cp:coreProperties>
</file>