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Montserrat"/>
      <p:regular r:id="rId12"/>
    </p:embeddedFont>
    <p:embeddedFont>
      <p:font typeface="Montserrat"/>
      <p:regular r:id="rId13"/>
    </p:embeddedFont>
    <p:embeddedFont>
      <p:font typeface="Montserrat"/>
      <p:regular r:id="rId14"/>
    </p:embeddedFont>
    <p:embeddedFont>
      <p:font typeface="Montserrat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975241"/>
            <a:ext cx="7415927" cy="3871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600"/>
              </a:lnSpc>
              <a:buNone/>
            </a:pPr>
            <a:r>
              <a:rPr lang="en-US" sz="6050" b="1" spc="-61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Patrón Prototype: Creación de Objetos por Clonación</a:t>
            </a:r>
            <a:endParaRPr lang="en-US" sz="6050" dirty="0"/>
          </a:p>
        </p:txBody>
      </p:sp>
      <p:sp>
        <p:nvSpPr>
          <p:cNvPr id="4" name="Text 1"/>
          <p:cNvSpPr/>
          <p:nvPr/>
        </p:nvSpPr>
        <p:spPr>
          <a:xfrm>
            <a:off x="864037" y="5217438"/>
            <a:ext cx="7415927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Estudiantes: Aparicio Llanquipacha Gabriel, Limachi Villaroel Alan Nicolás.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6235898"/>
            <a:ext cx="741592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6883956"/>
            <a:ext cx="741592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340281"/>
            <a:ext cx="4609267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Estructura del Patrón Prototype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1185029" y="939165"/>
            <a:ext cx="12260223" cy="370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patrón Prototype permite la creación de nuevos objetos copiando instancias existentes, evitando la creación desde cero. Este patrón es útil cuando la creación de objetos es costosa o compleja y se necesitan múltiples instancias con configuraciones similares.</a:t>
            </a:r>
            <a:endParaRPr lang="en-US" sz="950" dirty="0"/>
          </a:p>
        </p:txBody>
      </p:sp>
      <p:sp>
        <p:nvSpPr>
          <p:cNvPr id="4" name="Text 2"/>
          <p:cNvSpPr/>
          <p:nvPr/>
        </p:nvSpPr>
        <p:spPr>
          <a:xfrm>
            <a:off x="1185029" y="1573054"/>
            <a:ext cx="1539359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b="1" spc="-11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Prototype (Prototipo)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1185029" y="1872496"/>
            <a:ext cx="3885128" cy="370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Interfaz o clase abstracta que define el método de clonación. El método clone() permite crear una copia del objeto.</a:t>
            </a:r>
            <a:endParaRPr lang="en-US" sz="9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029" y="2382679"/>
            <a:ext cx="1581031" cy="35909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85029" y="2880955"/>
            <a:ext cx="3885128" cy="185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endParaRPr lang="en-US" sz="950" dirty="0"/>
          </a:p>
        </p:txBody>
      </p:sp>
      <p:sp>
        <p:nvSpPr>
          <p:cNvPr id="8" name="Text 5"/>
          <p:cNvSpPr/>
          <p:nvPr/>
        </p:nvSpPr>
        <p:spPr>
          <a:xfrm>
            <a:off x="5379482" y="1573054"/>
            <a:ext cx="2895243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b="1" spc="-11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ConcretePrototype (Prototipo Concreto)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5379482" y="1872496"/>
            <a:ext cx="3885128" cy="370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 la interfaz Prototype y sobrescribe el método clone(). Contiene los atributos y comportamientos a clonar.</a:t>
            </a:r>
            <a:endParaRPr lang="en-US" sz="95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482" y="2382679"/>
            <a:ext cx="3885128" cy="183630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79482" y="4358164"/>
            <a:ext cx="3885128" cy="185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endParaRPr lang="en-US" sz="950" dirty="0"/>
          </a:p>
        </p:txBody>
      </p:sp>
      <p:sp>
        <p:nvSpPr>
          <p:cNvPr id="12" name="Text 8"/>
          <p:cNvSpPr/>
          <p:nvPr/>
        </p:nvSpPr>
        <p:spPr>
          <a:xfrm>
            <a:off x="9573935" y="1573054"/>
            <a:ext cx="1406128" cy="175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350"/>
              </a:lnSpc>
              <a:buNone/>
            </a:pPr>
            <a:r>
              <a:rPr lang="en-US" sz="1100" b="1" spc="-11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Client (Cliente)</a:t>
            </a:r>
            <a:endParaRPr lang="en-US" sz="1100" dirty="0"/>
          </a:p>
        </p:txBody>
      </p:sp>
      <p:sp>
        <p:nvSpPr>
          <p:cNvPr id="13" name="Text 9"/>
          <p:cNvSpPr/>
          <p:nvPr/>
        </p:nvSpPr>
        <p:spPr>
          <a:xfrm>
            <a:off x="9573935" y="1872496"/>
            <a:ext cx="3885128" cy="370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Utiliza el prototipo para crear nuevos objetos mediante la clonación en lugar de instanciar directamente.</a:t>
            </a:r>
            <a:endParaRPr lang="en-US" sz="95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935" y="2382679"/>
            <a:ext cx="3885128" cy="108966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9573935" y="3611523"/>
            <a:ext cx="3885128" cy="185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50"/>
              </a:lnSpc>
              <a:buNone/>
            </a:pPr>
            <a:endParaRPr lang="en-US" sz="95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00" y="4794171"/>
            <a:ext cx="3891082" cy="32249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5029" y="682823"/>
            <a:ext cx="7360087" cy="560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00" b="1" spc="-35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Beneficios del Patrón Prototype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1185029" y="1761649"/>
            <a:ext cx="444103" cy="444103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1355646" y="1849041"/>
            <a:ext cx="102870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826419" y="1761649"/>
            <a:ext cx="3301246" cy="280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b="1" spc="-18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Creación Costosa de Objetos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826419" y="2160389"/>
            <a:ext cx="3313867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Clonar objetos preconfigurados evita el costo de creación desde cero, útil para objetos complejos o que requieren mucho tiempo o recursos.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337572" y="1761649"/>
            <a:ext cx="444103" cy="444103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6"/>
          <p:cNvSpPr/>
          <p:nvPr/>
        </p:nvSpPr>
        <p:spPr>
          <a:xfrm>
            <a:off x="5481518" y="1849041"/>
            <a:ext cx="15609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5978962" y="1761649"/>
            <a:ext cx="2242899" cy="280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b="1" spc="-18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Evitar Subclases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978962" y="2160389"/>
            <a:ext cx="3313867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 clones y modifícalos sin necesidad de crear nuevas subclases para cada configuración, simplificando la gestión de objetos.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9490115" y="1761649"/>
            <a:ext cx="444103" cy="444103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2" name="Text 10"/>
          <p:cNvSpPr/>
          <p:nvPr/>
        </p:nvSpPr>
        <p:spPr>
          <a:xfrm>
            <a:off x="9633823" y="1849041"/>
            <a:ext cx="156686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spc="-21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10131504" y="1761649"/>
            <a:ext cx="3313867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750" b="1" spc="-18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Evitar la Dependencia de Constructores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0131504" y="2440781"/>
            <a:ext cx="3313867" cy="888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Clonar evita la necesidad de pasar numerosos parámetros al constructor, simplificando la creación de objetos.</a:t>
            </a:r>
            <a:endParaRPr lang="en-US" sz="1550" dirty="0"/>
          </a:p>
        </p:txBody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675" y="3566874"/>
            <a:ext cx="8024812" cy="39797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5450" y="794147"/>
            <a:ext cx="7653099" cy="1210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b="1" spc="-38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Ejemplos de Implementación del Patrón Prototype</a:t>
            </a:r>
            <a:endParaRPr lang="en-US" sz="38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50" y="2323743"/>
            <a:ext cx="1064895" cy="17039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29790" y="2536627"/>
            <a:ext cx="4720590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Creación de Objetos de Configuración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2129790" y="2966918"/>
            <a:ext cx="6268760" cy="638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Clonar objetos de configuración predefinidos para crear nuevos objetos con configuraciones similares.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0" y="4027646"/>
            <a:ext cx="1064895" cy="170390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29790" y="4240530"/>
            <a:ext cx="3688794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Creación de Objetos de Datos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2129790" y="4670822"/>
            <a:ext cx="6268760" cy="638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Clonar objetos de datos existentes para crear copias con datos ligeramente modificados o para evitar la duplicación de datos.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50" y="5731550"/>
            <a:ext cx="1064895" cy="17039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29790" y="5944433"/>
            <a:ext cx="5320427" cy="302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spc="-19" kern="0" dirty="0">
                <a:solidFill>
                  <a:srgbClr val="E2E6E9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Creación de Objetos de Interfaz de Usuario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2129790" y="6374725"/>
            <a:ext cx="6268760" cy="638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Clonar objetos de interfaz de usuario predefinidos para crear nuevas interfaces con elementos visuales similares.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85029" y="4580573"/>
            <a:ext cx="9998631" cy="701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Casos de Uso del Patrón Prototype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85029" y="5652254"/>
            <a:ext cx="12260223" cy="1082754"/>
          </a:xfrm>
          <a:prstGeom prst="roundRect">
            <a:avLst>
              <a:gd name="adj" fmla="val 3420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1200269" y="5667494"/>
            <a:ext cx="12228433" cy="10522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448633" y="5823228"/>
            <a:ext cx="3578185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Creación de objetos complejos con configuraciones específicas.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5528072" y="5823228"/>
            <a:ext cx="3574375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Creación de prototipos de objetos para pruebas o desarrollo rápido.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9603700" y="5823228"/>
            <a:ext cx="3578185" cy="740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Creación de objetos que se utilizan con frecuencia en un sistema.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2024-09-10T22:21:17Z</dcterms:created>
  <dcterms:modified xsi:type="dcterms:W3CDTF">2024-09-10T22:21:17Z</dcterms:modified>
</cp:coreProperties>
</file>