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ges" id="{22473d9c-7aa0-49b8-a6f9-3f56acf68e2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https://gitbrent.github.io/PptxGenJS/docs/api-images.html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https://gitbrent.github.io/PptxGenJS/docs/api-images.html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https://gitbrent.github.io/PptxGenJS/docs/api-images.html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https://gitbrent.github.io/PptxGenJS/docs/api-images.html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ithub.com/gitbrent/pptxgenjs" TargetMode="External"/><Relationship Id="rId1" Type="http://schemas.openxmlformats.org/officeDocument/2006/relationships/image" Target="../media/image-1-1.gif"/><Relationship Id="rId2" Type="http://schemas.openxmlformats.org/officeDocument/2006/relationships/image" Target="../media/image-1-2.gif"/><Relationship Id="rId3" Type="http://schemas.openxmlformats.org/officeDocument/2006/relationships/image" Target="../media/image-1-3.png"/><Relationship Id="rId4" Type="http://schemas.openxmlformats.org/officeDocument/2006/relationships/image" Target="../media/image-1-4.jpeg"/><Relationship Id="rId6" Type="http://schemas.openxmlformats.org/officeDocument/2006/relationships/image" Target="../media/image-1-5.gif"/><Relationship Id="rId7" Type="http://schemas.openxmlformats.org/officeDocument/2006/relationships/image" Target="../media/image-1-6.png"/><Relationship Id="rId8" Type="http://schemas.openxmlformats.org/officeDocument/2006/relationships/image" Target="../media/image-1-7.png"/><Relationship Id="rId9" Type="http://schemas.openxmlformats.org/officeDocument/2006/relationships/image" Target="../media/image-1-8.svg"/><Relationship Id="rId10" Type="http://schemas.openxmlformats.org/officeDocument/2006/relationships/image" Target="../media/image-1-9.png"/><Relationship Id="rId11" Type="http://schemas.openxmlformats.org/officeDocument/2006/relationships/image" Target="../media/image-1-10.sv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1.jpg"/><Relationship Id="rId3" Type="http://schemas.openxmlformats.org/officeDocument/2006/relationships/image" Target="../media/image-3-1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jp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Image Examples: Misc Image Types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457200" y="548640"/>
            <a:ext cx="2514600" cy="22860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GIF (animated)</a:t>
            </a:r>
            <a:endParaRPr lang="en-US" sz="1200" dirty="0"/>
          </a:p>
        </p:txBody>
      </p:sp>
      <p:pic>
        <p:nvPicPr>
          <p:cNvPr id="5" name="animated gif" descr="https://cdn.jsdelivr.net/gh/gitbrent/pptxgenjs@latest/demos/common/images/trippy.g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" y="1005840"/>
            <a:ext cx="1371600" cy="1371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57200" y="2551176"/>
            <a:ext cx="2514600" cy="27432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BF9000"/>
                </a:solidFill>
              </a:rPr>
              <a:t>(legacy PPT only animates in slide show)</a:t>
            </a:r>
            <a:endParaRPr lang="en-US" sz="1000" dirty="0"/>
          </a:p>
        </p:txBody>
      </p:sp>
      <p:sp>
        <p:nvSpPr>
          <p:cNvPr id="7" name="Text 2"/>
          <p:cNvSpPr/>
          <p:nvPr/>
        </p:nvSpPr>
        <p:spPr>
          <a:xfrm>
            <a:off x="3383280" y="548640"/>
            <a:ext cx="2514600" cy="22860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GIF</a:t>
            </a:r>
            <a:endParaRPr lang="en-US" sz="1200" dirty="0"/>
          </a:p>
        </p:txBody>
      </p:sp>
      <p:pic>
        <p:nvPicPr>
          <p:cNvPr id="8" name="Image 1" descr="this is a gif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04" y="1005840"/>
            <a:ext cx="1719072" cy="1371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09360" y="548640"/>
            <a:ext cx="2514600" cy="22860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PNG (base64)</a:t>
            </a:r>
            <a:endParaRPr lang="en-US" sz="1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32" y="1005840"/>
            <a:ext cx="1371600" cy="13716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235440" y="548640"/>
            <a:ext cx="2514600" cy="22860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Hyperlink Image</a:t>
            </a:r>
            <a:endParaRPr lang="en-US" sz="1200" dirty="0"/>
          </a:p>
        </p:txBody>
      </p:sp>
      <p:pic>
        <p:nvPicPr>
          <p:cNvPr id="12" name="Image 3" descr="preencoded.png">
            <a:hlinkClick r:id="rId5" tooltip="Visit Homepag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20" y="1005840"/>
            <a:ext cx="1243584" cy="13716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457200" y="3200400"/>
            <a:ext cx="3200400" cy="32004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JPG</a:t>
            </a:r>
            <a:endParaRPr lang="en-US" sz="1200" dirty="0"/>
          </a:p>
        </p:txBody>
      </p:sp>
      <p:pic>
        <p:nvPicPr>
          <p:cNvPr id="14" name="Image 4" descr="https://raw.githubusercontent.com/gitbrent/PptxGenJS/master/demos/common/images/cc_copyremix.gif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88" y="3474720"/>
            <a:ext cx="2715768" cy="265176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4507992" y="3200400"/>
            <a:ext cx="3200400" cy="32004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PNG</a:t>
            </a:r>
            <a:endParaRPr lang="en-US" sz="1200" dirty="0"/>
          </a:p>
        </p:txBody>
      </p:sp>
      <p:pic>
        <p:nvPicPr>
          <p:cNvPr id="16" name="Image 5" descr="https://raw.githubusercontent.com/gitbrent/PptxGenJS/master/demos/common/images/peace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880" y="3483864"/>
            <a:ext cx="2743200" cy="2743200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8531352" y="3200400"/>
            <a:ext cx="3200400" cy="32004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50800" tIns="50800" rIns="50800" bIns="50800" rtlCol="0" anchor="t"/>
          <a:lstStyle/>
          <a:p>
            <a:pPr algn="ctr"/>
            <a:r>
              <a:rPr lang="en-US" sz="1200" dirty="0">
                <a:solidFill>
                  <a:srgbClr val="0088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Type: SVG</a:t>
            </a:r>
            <a:endParaRPr lang="en-US" sz="1200" dirty="0"/>
          </a:p>
        </p:txBody>
      </p:sp>
      <p:pic>
        <p:nvPicPr>
          <p:cNvPr id="18" name="Image 6" descr="https://cdn.jsdelivr.net/gh/gitbrent/pptxgenjs@master/demos/common/images/lock-green.sv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3960" y="3483864"/>
            <a:ext cx="1828800" cy="1828800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1784" y="4361688"/>
            <a:ext cx="1828800" cy="18288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609600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Image Examples: Image Sizing/Rounding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457200" y="5486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Sizing: Orig `w:6, h:2.7`</a:t>
            </a:r>
            <a:endParaRPr lang="en-US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05840"/>
            <a:ext cx="5486400" cy="245973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48640" y="3886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Sizing: `contain, w:3`</a:t>
            </a:r>
            <a:endParaRPr lang="en-US" dirty="0"/>
          </a:p>
        </p:txBody>
      </p:sp>
      <p:sp>
        <p:nvSpPr>
          <p:cNvPr id="7" name="Shape 2"/>
          <p:cNvSpPr/>
          <p:nvPr/>
        </p:nvSpPr>
        <p:spPr>
          <a:xfrm>
            <a:off x="548640" y="4251960"/>
            <a:ext cx="2743200" cy="18288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61111" b="-61111"/>
          <a:stretch/>
        </p:blipFill>
        <p:spPr>
          <a:xfrm>
            <a:off x="548640" y="4251960"/>
            <a:ext cx="2743200" cy="1828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846320" y="3886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Sizing: `cover, w:3, h:2`</a:t>
            </a:r>
            <a:endParaRPr lang="en-US" dirty="0"/>
          </a:p>
        </p:txBody>
      </p:sp>
      <p:sp>
        <p:nvSpPr>
          <p:cNvPr id="10" name="Shape 4"/>
          <p:cNvSpPr/>
          <p:nvPr/>
        </p:nvSpPr>
        <p:spPr>
          <a:xfrm>
            <a:off x="4846320" y="4251960"/>
            <a:ext cx="2743200" cy="18288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rcRect l="12500" r="12500" t="0" b="0"/>
          <a:stretch/>
        </p:blipFill>
        <p:spPr>
          <a:xfrm>
            <a:off x="4846320" y="4251960"/>
            <a:ext cx="2743200" cy="18288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144000" y="3886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Sizing: `crop, w:3, h:2`</a:t>
            </a:r>
            <a:endParaRPr lang="en-US" dirty="0"/>
          </a:p>
        </p:txBody>
      </p:sp>
      <p:sp>
        <p:nvSpPr>
          <p:cNvPr id="13" name="Shape 6"/>
          <p:cNvSpPr/>
          <p:nvPr/>
        </p:nvSpPr>
        <p:spPr>
          <a:xfrm>
            <a:off x="9144000" y="4251960"/>
            <a:ext cx="2743200" cy="13716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10000" r="30000" t="33333" b="-33333"/>
          <a:stretch/>
        </p:blipFill>
        <p:spPr>
          <a:xfrm>
            <a:off x="9144000" y="4251960"/>
            <a:ext cx="2743200" cy="13716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144000" y="5486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Rounding: `rounding:true`</a:t>
            </a:r>
            <a:endParaRPr lang="en-US" dirty="0"/>
          </a:p>
        </p:txBody>
      </p:sp>
      <p:pic>
        <p:nvPicPr>
          <p:cNvPr id="16" name="Image 4" descr="https://raw.githubusercontent.com/gitbrent/PptxGenJS/master/demos/common/images/cc_logo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0" y="1005840"/>
            <a:ext cx="2286000" cy="2286000"/>
          </a:xfrm>
          <a:prstGeom prst="ellipse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6096000" y="6515100"/>
            <a:ext cx="914400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Image Examples: Image Rotation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457200" y="5486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88CC"/>
                </a:solidFill>
              </a:rPr>
              <a:t>Rotate: `rotate:45`, `rotate:180`, `rotate:315`</a:t>
            </a:r>
            <a:endParaRPr lang="en-US" dirty="0"/>
          </a:p>
        </p:txBody>
      </p:sp>
      <p:pic>
        <p:nvPicPr>
          <p:cNvPr id="5" name="Image 0" descr="https://raw.githubusercontent.com/gitbrent/PptxGenJS/master/demos/common/images/tokyo-subway-route-ma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700000">
            <a:off x="713232" y="2249424"/>
            <a:ext cx="3931920" cy="2743200"/>
          </a:xfrm>
          <a:prstGeom prst="rect">
            <a:avLst/>
          </a:prstGeom>
        </p:spPr>
      </p:pic>
      <p:pic>
        <p:nvPicPr>
          <p:cNvPr id="6" name="Image 1" descr="https://raw.githubusercontent.com/gitbrent/PptxGenJS/master/demos/common/images/tokyo-subway-route-map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3088" y="2057400"/>
            <a:ext cx="3931920" cy="2743200"/>
          </a:xfrm>
          <a:prstGeom prst="rect">
            <a:avLst/>
          </a:prstGeom>
        </p:spPr>
      </p:pic>
      <p:pic>
        <p:nvPicPr>
          <p:cNvPr id="7" name="Image 2" descr="https://raw.githubusercontent.com/gitbrent/PptxGenJS/master/demos/common/images/tokyo-subway-route-map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7543800" y="2596896"/>
            <a:ext cx="3931920" cy="27432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6096000" y="6515100"/>
            <a:ext cx="914400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Image Examples: Image URLs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457200" y="548640"/>
            <a:ext cx="3017520" cy="64008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38100" tIns="38100" rIns="38100" bIns="38100" rtlCol="0" anchor="ctr"/>
          <a:lstStyle/>
          <a:p>
            <a:r>
              <a:rPr lang="en-US" sz="1100" dirty="0">
                <a:solidFill>
                  <a:srgbClr val="9F9F9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path:"https://raw.githubusercontent.com/gitbrent/PptxGenJS/master/demos/common/images/cc_logo.jpg"</a:t>
            </a:r>
            <a:endParaRPr lang="en-US" sz="1100" dirty="0"/>
          </a:p>
        </p:txBody>
      </p:sp>
      <p:pic>
        <p:nvPicPr>
          <p:cNvPr id="5" name="Image 0" descr="https://raw.githubusercontent.com/gitbrent/PptxGenJS/master/demos/common/images/cc_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16736"/>
            <a:ext cx="3044952" cy="22860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160520" y="548640"/>
            <a:ext cx="2990088" cy="64008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38100" tIns="38100" rIns="38100" bIns="38100" rtlCol="0" anchor="ctr"/>
          <a:lstStyle/>
          <a:p>
            <a:r>
              <a:rPr lang="en-US" sz="1100" dirty="0">
                <a:solidFill>
                  <a:srgbClr val="9F9F9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path:"https://raw.githubusercontent.com/gitbrent/PptxGenJS/master/demos/common/images/png-gradient-hex.png"</a:t>
            </a:r>
            <a:endParaRPr lang="en-US" sz="1100" dirty="0"/>
          </a:p>
        </p:txBody>
      </p:sp>
      <p:pic>
        <p:nvPicPr>
          <p:cNvPr id="7" name="Image 1" descr="https://raw.githubusercontent.com/gitbrent/PptxGenJS/master/demos/common/images/png-gradient-h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16736"/>
            <a:ext cx="2990088" cy="22860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818120" y="548640"/>
            <a:ext cx="3913632" cy="64008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38100" tIns="38100" rIns="38100" bIns="38100" rtlCol="0" anchor="ctr"/>
          <a:lstStyle/>
          <a:p>
            <a:r>
              <a:rPr lang="en-US" sz="1100" dirty="0">
                <a:solidFill>
                  <a:srgbClr val="9F9F9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path:"/common/images/cc_license_comp.png"</a:t>
            </a:r>
            <a:endParaRPr lang="en-US" sz="1100" dirty="0"/>
          </a:p>
        </p:txBody>
      </p:sp>
      <p:pic>
        <p:nvPicPr>
          <p:cNvPr id="9" name="Image 2" descr="/common/images/cc_license_com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307592"/>
            <a:ext cx="3913632" cy="2295144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457200" y="3840480"/>
            <a:ext cx="11274552" cy="73152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lIns="38100" tIns="38100" rIns="38100" bIns="38100" rtlCol="0" anchor="ctr"/>
          <a:lstStyle/>
          <a:p>
            <a:r>
              <a:rPr lang="en-US" sz="1100" dirty="0">
                <a:solidFill>
                  <a:srgbClr val="9F9F9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// Test: URL variables, plus more than one ".jpg"</a:t>
            </a:r>
            <a:endParaRPr lang="en-US" sz="1100" dirty="0"/>
          </a:p>
          <a:p>
            <a:r>
              <a:rPr lang="en-US" sz="1100" dirty="0">
                <a:solidFill>
                  <a:srgbClr val="9F9F9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path:"https://raw.githubusercontent.com/gitbrent/PptxGenJS/master/demos/common/images/sydney_harbour_bridge_night.jpg?op=paramTest&amp;ampersandTest&amp;fileType=.jpg"</a:t>
            </a:r>
            <a:endParaRPr lang="en-US" sz="1100" dirty="0"/>
          </a:p>
        </p:txBody>
      </p:sp>
      <p:pic>
        <p:nvPicPr>
          <p:cNvPr id="11" name="Image 3" descr="https://raw.githubusercontent.com/gitbrent/PptxGenJS/master/demos/common/images/sydney_harbour_bridge_night.jpg?op=paramTest&amp;ampersandTest&amp;fileType=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18304"/>
            <a:ext cx="11274552" cy="164592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609600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2023-02-28T23:21:01Z</dcterms:created>
  <dcterms:modified xsi:type="dcterms:W3CDTF">2023-02-28T23:21:01Z</dcterms:modified>
</cp:coreProperties>
</file>