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charts/chart74.xml" ContentType="application/vnd.openxmlformats-officedocument.drawingml.chart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sters" id="{955d5131-c743-7abb-5336-fec1c84f9199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charts/_rels/chart7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4.xlsx"/></Relationships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Location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5DA5DA"/>
              </a:solidFill>
              <a:effectLst/>
            </c:spPr>
          </c:dPt>
          <c:dPt>
            <c:idx val="1"/>
            <c:bubble3D val="0"/>
            <c:spPr>
              <a:solidFill>
                <a:srgbClr val="FAA43A"/>
              </a:solidFill>
              <a:effectLst/>
            </c:spPr>
          </c:dPt>
          <c:dPt>
            <c:idx val="2"/>
            <c:bubble3D val="0"/>
            <c:spPr>
              <a:solidFill>
                <a:srgbClr val="60BD68"/>
              </a:solidFill>
              <a:effectLst/>
            </c:spPr>
          </c:dPt>
          <c:dPt>
            <c:idx val="3"/>
            <c:bubble3D val="0"/>
            <c:spPr>
              <a:solidFill>
                <a:srgbClr val="F17CB0"/>
              </a:solidFill>
              <a:effectLst/>
            </c:spPr>
          </c:dPt>
          <c:dPt>
            <c:idx val="4"/>
            <c:bubble3D val="0"/>
            <c:spPr>
              <a:solidFill>
                <a:srgbClr val="B2912F"/>
              </a:solidFill>
              <a:effectLst/>
            </c:spPr>
          </c:dPt>
          <c:dPt>
            <c:idx val="5"/>
            <c:bubble3D val="0"/>
            <c:spPr>
              <a:solidFill>
                <a:srgbClr val="B276B2"/>
              </a:solidFill>
              <a:effectLst/>
            </c:spPr>
          </c:dPt>
          <c:dPt>
            <c:idx val="6"/>
            <c:bubble3D val="0"/>
            <c:spPr>
              <a:solidFill>
                <a:srgbClr val="DECF3F"/>
              </a:solidFill>
              <a:effectLst/>
            </c:spPr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5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6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0%" sourceLinked="0"/>
            <c:txPr>
              <a:bodyPr/>
              <a:lstStyle/>
              <a:p>
                <a:pPr>
                  <a:defRPr sz="1800" b="0" i="0" u="none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</c:dLbls>
          <c:cat>
            <c:strRef>
              <c:f>Sheet1!$A$2:$A$8</c:f>
              <c:strCache>
                <c:ptCount val="7"/>
                <c:pt idx="0">
                  <c:v>CN</c:v>
                </c:pt>
                <c:pt idx="1">
                  <c:v>DE</c:v>
                </c:pt>
                <c:pt idx="2">
                  <c:v>GB</c:v>
                </c:pt>
                <c:pt idx="3">
                  <c:v>MX</c:v>
                </c:pt>
                <c:pt idx="4">
                  <c:v>JP</c:v>
                </c:pt>
                <c:pt idx="5">
                  <c:v>IN</c:v>
                </c:pt>
                <c:pt idx="6">
                  <c:v>US</c:v>
                </c:pt>
              </c:strCache>
            </c:strRef>
          </c:cat>
          <c:val>
            <c:numRef>
              <c:f>Sheet1!$B$2:$B$8</c:f>
              <c:numCache>
                <c:ptCount val="7"/>
                <c:pt idx="0">
                  <c:v>69</c:v>
                </c:pt>
                <c:pt idx="1">
                  <c:v>35</c:v>
                </c:pt>
                <c:pt idx="2">
                  <c:v>40</c:v>
                </c:pt>
                <c:pt idx="3">
                  <c:v>85</c:v>
                </c:pt>
                <c:pt idx="4">
                  <c:v>38</c:v>
                </c:pt>
                <c:pt idx="5">
                  <c:v>99</c:v>
                </c:pt>
                <c:pt idx="6">
                  <c:v>101</c:v>
                </c:pt>
              </c:numCache>
            </c:numRef>
          </c:val>
        </c:ser>
        <c:firstSliceAng val="0"/>
      </c:pieChart>
      <c:spPr>
        <a:noFill/>
        <a:ln>
          <a:noFill/>
        </a:ln>
        <a:effectLst/>
      </c:spPr>
    </c:plotArea>
    <c:legend>
      <c:legendPos val="l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 name: `TITLE_SLIDE`
API Docs: https://gitbrent.github.io/PptxGenJS/docs/masters.html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 name: `MASTER_SLIDE`
API Docs: https://gitbrent.github.io/PptxGenJS/docs/masters.html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 name: `MASTER_SLIDE` using pre-filled placeholders
API Docs: https://gitbrent.github.io/PptxGenJS/docs/masters.html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 name: `MASTER_SLIDE` using pre-filled placeholders
API Docs: https://gitbrent.github.io/PptxGenJS/docs/masters.html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 name: `MASTER_SLIDE` using pre-filled placeholders
API Docs: https://gitbrent.github.io/PptxGenJS/docs/masters.html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 name: `THANKS_SLIDE`
API Docs: https://gitbrent.github.io/PptxGenJS/docs/masters.html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TITLE_SLIDE-image-1.jpe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5-1.pn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LIDE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5212080"/>
            <a:ext cx="12192000" cy="685800"/>
          </a:xfrm>
          <a:prstGeom prst="rect">
            <a:avLst/>
          </a:prstGeom>
          <a:solidFill>
            <a:srgbClr val="F1F1F1"/>
          </a:solidFill>
          <a:ln/>
        </p:spPr>
      </p:sp>
      <p:sp>
        <p:nvSpPr>
          <p:cNvPr id="3" name="Text 1"/>
          <p:cNvSpPr/>
          <p:nvPr/>
        </p:nvSpPr>
        <p:spPr>
          <a:xfrm>
            <a:off x="0" y="5212080"/>
            <a:ext cx="1219200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0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Global IT &amp; Services :: Status Report</a:t>
            </a:r>
            <a:endParaRPr lang="en-US" sz="20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PLAIN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3B75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69880" y="5440680"/>
            <a:ext cx="1527048" cy="6858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S.T.A.R. Laboratories - Confidential</a:t>
            </a:r>
            <a:endParaRPr lang="en-US" sz="12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pPr algn="ctr"/>
            <a:fld id="{F7021451-1387-4CA6-816F-3879F97B5CBC}" type="slidenum">
              <a:rPr b="0" lang="en-US"/>
              <a:t>1003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E1E1E1">
            <a:alpha val="5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3B75"/>
          </a:solidFill>
          <a:ln/>
        </p:spPr>
      </p:sp>
      <p:sp>
        <p:nvSpPr>
          <p:cNvPr id="3" name="Text 1"/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S.T.A.R. Laboratories - Confidential</a:t>
            </a:r>
            <a:endParaRPr lang="en-US" sz="1200" dirty="0"/>
          </a:p>
        </p:txBody>
      </p:sp>
      <p:sp>
        <p:nvSpPr>
          <p:cNvPr id="4" name="Text 2"/>
          <p:cNvSpPr/>
          <p:nvPr>
            <p:ph idx="102" type="title" hasCustomPrompt="1"/>
          </p:nvPr>
        </p:nvSpPr>
        <p:spPr>
          <a:xfrm>
            <a:off x="548640" y="182880"/>
            <a:ext cx="109728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ctr" indent="0" marL="0">
              <a:buNone/>
              <a:defRPr lang="en-US" dirty="0">
                <a:solidFill>
                  <a:srgbClr val="404040"/>
                </a:solidFill>
              </a:defRPr>
            </a:lvl1pPr>
          </a:lstStyle>
          <a:p>
            <a:pPr algn="ctr" indent="0" marL="0">
              <a:buNone/>
            </a:pPr>
            <a:endParaRPr lang="en-US" dirty="0"/>
          </a:p>
        </p:txBody>
      </p:sp>
      <p:sp>
        <p:nvSpPr>
          <p:cNvPr id="5" name="Text 2"/>
          <p:cNvSpPr/>
          <p:nvPr>
            <p:ph idx="103" type="body" hasCustomPrompt="1"/>
          </p:nvPr>
        </p:nvSpPr>
        <p:spPr>
          <a:xfrm>
            <a:off x="548640" y="1371600"/>
            <a:ext cx="10972800" cy="48006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sz="2800" dirty="0"/>
            </a:lvl1pPr>
          </a:lstStyle>
          <a:p>
            <a:pPr indent="0" marL="0">
              <a:buNone/>
            </a:pPr>
            <a:r>
              <a:rPr lang="en-US" sz="2800" dirty="0">
                <a:solidFill>
                  <a:srgbClr val="000000"/>
                </a:solidFill>
              </a:rPr>
              <a:t>(supports custom placeholder text!)</a:t>
            </a:r>
            <a:endParaRPr lang="en-US" sz="28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b="1" lang="en-US"/>
              <a:t>1004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_SLIDE">
    <p:bg>
      <p:bgPr>
        <a:solidFill>
          <a:srgbClr val="36A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3108960"/>
            <a:ext cx="12192000" cy="1828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https://raw.githubusercontent.com/gitbrent/PptxGenJS/master/demos/common/images/starlabs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6240" y="3200400"/>
            <a:ext cx="3657600" cy="1645920"/>
          </a:xfrm>
          <a:prstGeom prst="rect">
            <a:avLst/>
          </a:prstGeom>
        </p:spPr>
      </p:pic>
      <p:sp>
        <p:nvSpPr>
          <p:cNvPr id="4" name="Text 1"/>
          <p:cNvSpPr/>
          <p:nvPr>
            <p:ph idx="102" type="title" hasCustomPrompt="1"/>
          </p:nvPr>
        </p:nvSpPr>
        <p:spPr>
          <a:xfrm>
            <a:off x="0" y="822960"/>
            <a:ext cx="121920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ctr" indent="0" marL="0">
              <a:buNone/>
              <a:defRPr lang="en-US" sz="6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algn="ctr" indent="0" marL="0">
              <a:buNone/>
            </a:pPr>
            <a:endParaRPr lang="en-US" sz="6000" dirty="0"/>
          </a:p>
        </p:txBody>
      </p:sp>
      <p:sp>
        <p:nvSpPr>
          <p:cNvPr id="5" name="Text 1"/>
          <p:cNvSpPr/>
          <p:nvPr>
            <p:ph idx="103" type="body" hasCustomPrompt="1"/>
          </p:nvPr>
        </p:nvSpPr>
        <p:spPr>
          <a:xfrm>
            <a:off x="0" y="5897880"/>
            <a:ext cx="121920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ctr" indent="0" marL="0">
              <a:buNone/>
              <a:defRPr lang="en-US" sz="3200" dirty="0">
                <a:solidFill>
                  <a:srgbClr val="FFFFFF"/>
                </a:solidFill>
                <a:latin typeface="Courier" pitchFamily="34" charset="0"/>
                <a:ea typeface="Courier" pitchFamily="34" charset="-122"/>
                <a:cs typeface="Courier" pitchFamily="34" charset="-120"/>
              </a:defRPr>
            </a:lvl1pPr>
          </a:lstStyle>
          <a:p>
            <a:pPr algn="ctr" indent="0" marL="0">
              <a:buNone/>
            </a:pPr>
            <a:r>
              <a:rPr lang="en-US" sz="3200" dirty="0">
                <a:solidFill>
                  <a:srgbClr val="FFFFFF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(add homepage URL)</a:t>
            </a:r>
            <a:endParaRPr lang="en-US" sz="32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RGIN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FCCC"/>
          </a:solidFill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9F9F9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(margin-top)</a:t>
            </a:r>
            <a:endParaRPr lang="en-US" sz="1000" dirty="0"/>
          </a:p>
        </p:txBody>
      </p:sp>
      <p:sp>
        <p:nvSpPr>
          <p:cNvPr id="3" name="Text 1"/>
          <p:cNvSpPr/>
          <p:nvPr/>
        </p:nvSpPr>
        <p:spPr>
          <a:xfrm flipV="1">
            <a:off x="0" y="6400800"/>
            <a:ext cx="12192000" cy="457200"/>
          </a:xfrm>
          <a:prstGeom prst="rect">
            <a:avLst/>
          </a:prstGeom>
          <a:solidFill>
            <a:srgbClr val="FFFCCC"/>
          </a:solidFill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9F9F9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(margin-btm)</a:t>
            </a:r>
            <a:endParaRPr lang="en-US" sz="10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RGIN_SLIDE_STARTY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" cy="3657600"/>
          </a:xfrm>
          <a:prstGeom prst="rect">
            <a:avLst/>
          </a:prstGeom>
          <a:solidFill>
            <a:srgbClr val="FFFCCC"/>
          </a:solidFill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9F9F9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(4.0 inches H)</a:t>
            </a:r>
            <a:endParaRPr lang="en-US" sz="1000" dirty="0"/>
          </a:p>
        </p:txBody>
      </p:sp>
      <p:sp>
        <p:nvSpPr>
          <p:cNvPr id="3" name="Text 1"/>
          <p:cNvSpPr/>
          <p:nvPr/>
        </p:nvSpPr>
        <p:spPr>
          <a:xfrm>
            <a:off x="914400" y="0"/>
            <a:ext cx="914400" cy="1371600"/>
          </a:xfrm>
          <a:prstGeom prst="rect">
            <a:avLst/>
          </a:prstGeom>
          <a:solidFill>
            <a:srgbClr val="FFFCCC"/>
          </a:solidFill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9F9F9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(1.5 inches H)</a:t>
            </a:r>
            <a:endParaRPr lang="en-US" sz="1000" dirty="0"/>
          </a:p>
        </p:txBody>
      </p:sp>
      <p:sp>
        <p:nvSpPr>
          <p:cNvPr id="4" name="Text 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FCCC"/>
          </a:solidFill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9F9F9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(margin-top)</a:t>
            </a:r>
            <a:endParaRPr lang="en-US" sz="1000" dirty="0"/>
          </a:p>
        </p:txBody>
      </p:sp>
      <p:sp>
        <p:nvSpPr>
          <p:cNvPr id="5" name="Text 3"/>
          <p:cNvSpPr/>
          <p:nvPr/>
        </p:nvSpPr>
        <p:spPr>
          <a:xfrm flipV="1">
            <a:off x="0" y="6400800"/>
            <a:ext cx="12192000" cy="457200"/>
          </a:xfrm>
          <a:prstGeom prst="rect">
            <a:avLst/>
          </a:prstGeom>
          <a:solidFill>
            <a:srgbClr val="FFFCCC"/>
          </a:solidFill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9F9F9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(margin-btm)</a:t>
            </a:r>
            <a:endParaRPr lang="en-US" sz="10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6492240"/>
            <a:ext cx="12192000" cy="365760"/>
          </a:xfrm>
          <a:prstGeom prst="rect">
            <a:avLst/>
          </a:prstGeom>
          <a:solidFill>
            <a:srgbClr val="F1F1F1"/>
          </a:solidFill>
          <a:ln/>
        </p:spPr>
      </p:sp>
      <p:sp>
        <p:nvSpPr>
          <p:cNvPr id="3" name="Text 1"/>
          <p:cNvSpPr/>
          <p:nvPr/>
        </p:nvSpPr>
        <p:spPr>
          <a:xfrm>
            <a:off x="0" y="6492240"/>
            <a:ext cx="12192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6C6C6C"/>
                </a:solidFill>
              </a:rPr>
              <a:t>PptxGenJS - JavaScript PowerPoint Library - (github.com/gitbrent/PptxGenJS)</a:t>
            </a:r>
            <a:endParaRPr lang="en-US" sz="10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pPr algn="ctr"/>
            <a:fld id="{F7021451-1387-4CA6-816F-3879F97B5CBC}" type="slidenum">
              <a:rPr b="0" lang="en-US"/>
              <a:t>null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4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/>
          <p:cNvSpPr/>
          <p:nvPr>
            <p:ph idx="102" type="title" hasCustomPrompt="1"/>
          </p:nvPr>
        </p:nvSpPr>
        <p:spPr>
          <a:xfrm>
            <a:off x="548640" y="182880"/>
            <a:ext cx="10972800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4" name="Text 2"/>
          <p:cNvSpPr/>
          <p:nvPr>
            <p:ph idx="103" type="body" hasCustomPrompt="1"/>
          </p:nvPr>
        </p:nvSpPr>
        <p:spPr>
          <a:xfrm>
            <a:off x="548640" y="1371600"/>
            <a:ext cx="10972800" cy="48006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endParaRPr lang="en-US" sz="28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b="1" lang="en-US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/>
          <p:cNvSpPr/>
          <p:nvPr>
            <p:ph idx="102" type="title" hasCustomPrompt="1"/>
          </p:nvPr>
        </p:nvSpPr>
        <p:spPr>
          <a:xfrm>
            <a:off x="548640" y="182880"/>
            <a:ext cx="10972800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dirty="0">
                <a:solidFill>
                  <a:srgbClr val="404040"/>
                </a:solidFill>
              </a:rPr>
              <a:t>Text Placeholder</a:t>
            </a:r>
            <a:endParaRPr lang="en-US" dirty="0"/>
          </a:p>
        </p:txBody>
      </p:sp>
      <p:sp>
        <p:nvSpPr>
          <p:cNvPr id="4" name="Text 2"/>
          <p:cNvSpPr/>
          <p:nvPr>
            <p:ph idx="103" type="body" hasCustomPrompt="1"/>
          </p:nvPr>
        </p:nvSpPr>
        <p:spPr>
          <a:xfrm>
            <a:off x="548640" y="1371600"/>
            <a:ext cx="10972800" cy="48006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Pre-filled placeholder bullets</a:t>
            </a:r>
            <a:endParaRPr lang="en-US" sz="2800" dirty="0"/>
          </a:p>
          <a:p>
            <a:pPr lvl="1" marL="685800" indent="-342900">
              <a:buSzPct val="100000"/>
              <a:buChar char="•"/>
            </a:pPr>
            <a:r>
              <a:rPr lang="en-US" sz="2800" dirty="0">
                <a:solidFill>
                  <a:srgbClr val="0000AB"/>
                </a:solidFill>
              </a:rPr>
              <a:t>Add any text, charts, whatever</a:t>
            </a:r>
            <a:endParaRPr lang="en-US" sz="2800" dirty="0"/>
          </a:p>
          <a:p>
            <a:pPr lvl="2" marL="1028700" indent="-342900">
              <a:buSzPct val="100000"/>
              <a:buChar char="•"/>
            </a:pPr>
            <a:r>
              <a:rPr lang="en-US" sz="2800" dirty="0">
                <a:solidFill>
                  <a:srgbClr val="0000AB"/>
                </a:solidFill>
              </a:rPr>
              <a:t>Check out the online API docs for more</a:t>
            </a:r>
            <a:endParaRPr lang="en-US" sz="28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b="1" lang="en-US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/>
          <p:cNvSpPr/>
          <p:nvPr>
            <p:ph idx="102" type="title" hasCustomPrompt="1"/>
          </p:nvPr>
        </p:nvSpPr>
        <p:spPr>
          <a:xfrm>
            <a:off x="548640" y="182880"/>
            <a:ext cx="10972800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dirty="0">
                <a:solidFill>
                  <a:srgbClr val="404040"/>
                </a:solidFill>
              </a:rPr>
              <a:t>Image Placeholder</a:t>
            </a:r>
            <a:endParaRPr lang="en-US" dirty="0"/>
          </a:p>
        </p:txBody>
      </p:sp>
      <p:pic>
        <p:nvPicPr>
          <p:cNvPr id="4" name="Image 0" descr="https://raw.githubusercontent.com/gitbrent/PptxGenJS/master/demos/common/images/starlabs_bkgd.jpg">    </p:cNvPr>
          <p:cNvPicPr>
            <a:picLocks noChangeAspect="1"/>
          </p:cNvPicPr>
          <p:nvPr>
            <p:ph idx="103" type="body" hasCustomPrompt="1"/>
          </p:nvPr>
        </p:nvPicPr>
        <p:blipFill>
          <a:blip r:embed="rId1"/>
          <a:stretch>
            <a:fillRect/>
          </a:stretch>
        </p:blipFill>
        <p:spPr>
          <a:xfrm>
            <a:off x="548640" y="1371600"/>
            <a:ext cx="10972800" cy="480060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b="1" lang="en-US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/>
          <p:cNvSpPr/>
          <p:nvPr>
            <p:ph idx="102" type="title" hasCustomPrompt="1"/>
          </p:nvPr>
        </p:nvSpPr>
        <p:spPr>
          <a:xfrm>
            <a:off x="548640" y="182880"/>
            <a:ext cx="10972800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dirty="0">
                <a:solidFill>
                  <a:srgbClr val="404040"/>
                </a:solidFill>
              </a:rPr>
              <a:t>Chart Placeholder</a:t>
            </a:r>
            <a:endParaRPr lang="en-US" dirty="0"/>
          </a:p>
        </p:txBody>
      </p:sp>
      <p:graphicFrame>
        <p:nvGraphicFramePr>
          <p:cNvPr id="4" name="Chart 0" descr=""/>
          <p:cNvGraphicFramePr/>
          <p:nvPr>
            <p:ph idx="103" type="body" hasCustomPrompt="1"/>
          </p:nvPr>
        </p:nvGraphicFramePr>
        <p:xfrm>
          <a:off x="548640" y="1371600"/>
          <a:ext cx="10972800" cy="48006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b="1" lang="en-US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>
            <p:ph idx="102" type="title" hasCustomPrompt="1"/>
          </p:nvPr>
        </p:nvSpPr>
        <p:spPr>
          <a:xfrm>
            <a:off x="0" y="822960"/>
            <a:ext cx="121920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6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Thank You!</a:t>
            </a:r>
            <a:endParaRPr lang="en-US" sz="6000" dirty="0"/>
          </a:p>
        </p:txBody>
      </p:sp>
      <p:sp>
        <p:nvSpPr>
          <p:cNvPr id="4" name="Text 1"/>
          <p:cNvSpPr/>
          <p:nvPr>
            <p:ph idx="103" type="body" hasCustomPrompt="1"/>
          </p:nvPr>
        </p:nvSpPr>
        <p:spPr>
          <a:xfrm>
            <a:off x="0" y="5897880"/>
            <a:ext cx="121920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/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S.T.A.R. Laboratories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Test Suite Presentation</dc:title>
  <dc:subject>PptxGenJS Test Suite Export</dc:subject>
  <dc:creator>Brent Ely</dc:creator>
  <cp:lastModifiedBy>Brent Ely</cp:lastModifiedBy>
  <cp:revision>15</cp:revision>
  <dcterms:created xsi:type="dcterms:W3CDTF">2023-02-28T23:22:47Z</dcterms:created>
  <dcterms:modified xsi:type="dcterms:W3CDTF">2023-02-28T23:22:47Z</dcterms:modified>
</cp:coreProperties>
</file>