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apes" id="{8de75901-8e80-23a5-1278-5bc4227e519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https://gitbrent.github.io/PptxGenJS/docs/api-shapes.html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https://gitbrent.github.io/PptxGenJS/docs/api-shapes.html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itbrent/pptxgenj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Shape Examples 1: Misc Shape Types (no text)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hape 0"/>
          <p:cNvSpPr/>
          <p:nvPr/>
        </p:nvSpPr>
        <p:spPr>
          <a:xfrm>
            <a:off x="457200" y="731520"/>
            <a:ext cx="1371600" cy="2743200"/>
          </a:xfrm>
          <a:prstGeom prst="rect">
            <a:avLst/>
          </a:prstGeom>
          <a:solidFill>
            <a:schemeClr val="accent1"/>
          </a:solidFill>
          <a:ln/>
        </p:spPr>
      </p:sp>
      <p:sp>
        <p:nvSpPr>
          <p:cNvPr id="5" name="Shape 1"/>
          <p:cNvSpPr/>
          <p:nvPr/>
        </p:nvSpPr>
        <p:spPr>
          <a:xfrm>
            <a:off x="2011680" y="731520"/>
            <a:ext cx="2743200" cy="1371600"/>
          </a:xfrm>
          <a:prstGeom prst="ellipse">
            <a:avLst/>
          </a:prstGeom>
          <a:solidFill>
            <a:schemeClr val="accent2"/>
          </a:solidFill>
          <a:ln/>
        </p:spPr>
      </p:sp>
      <p:sp>
        <p:nvSpPr>
          <p:cNvPr id="6" name="Shape 2"/>
          <p:cNvSpPr/>
          <p:nvPr/>
        </p:nvSpPr>
        <p:spPr>
          <a:xfrm>
            <a:off x="2286000" y="237744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0"/>
                </a:moveTo>
                <a:lnTo>
                  <a:pt x="457200" y="914400"/>
                </a:lnTo>
                <a:lnTo>
                  <a:pt x="914400" y="731520"/>
                </a:lnTo>
                <a:lnTo>
                  <a:pt x="1371600" y="914400"/>
                </a:lnTo>
                <a:lnTo>
                  <a:pt x="1828800" y="0"/>
                </a:lnTo>
                <a:quadBezTo>
                  <a:pt x="914400" y="457200"/>
                  <a:pt x="0" y="0"/>
                </a:quadBezTo>
                <a:close/>
              </a:path>
            </a:pathLst>
          </a:custGeom>
          <a:solidFill>
            <a:schemeClr val="accent3"/>
          </a:solidFill>
          <a:ln w="12700">
            <a:solidFill>
              <a:srgbClr val="151515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 rot="2700000">
            <a:off x="5212080" y="731520"/>
            <a:ext cx="1371600" cy="2743200"/>
          </a:xfrm>
          <a:prstGeom prst="rect">
            <a:avLst/>
          </a:prstGeom>
          <a:solidFill>
            <a:schemeClr val="accent4"/>
          </a:solidFill>
          <a:ln/>
        </p:spPr>
      </p:sp>
      <p:sp>
        <p:nvSpPr>
          <p:cNvPr id="8" name="Shape 4"/>
          <p:cNvSpPr/>
          <p:nvPr/>
        </p:nvSpPr>
        <p:spPr>
          <a:xfrm rot="5400000">
            <a:off x="6766560" y="1371600"/>
            <a:ext cx="2743200" cy="1371600"/>
          </a:xfrm>
          <a:prstGeom prst="ellipse">
            <a:avLst/>
          </a:prstGeom>
          <a:solidFill>
            <a:schemeClr val="accent6"/>
          </a:solidFill>
          <a:ln/>
        </p:spPr>
      </p:sp>
      <p:sp>
        <p:nvSpPr>
          <p:cNvPr id="9" name="Shape 5"/>
          <p:cNvSpPr/>
          <p:nvPr/>
        </p:nvSpPr>
        <p:spPr>
          <a:xfrm>
            <a:off x="9144000" y="731520"/>
            <a:ext cx="2743200" cy="1371600"/>
          </a:xfrm>
          <a:prstGeom prst="roundRect">
            <a:avLst>
              <a:gd name="adj" fmla="val 66667"/>
            </a:avLst>
          </a:prstGeom>
          <a:solidFill>
            <a:schemeClr val="accent5"/>
          </a:solidFill>
          <a:ln w="12700">
            <a:solidFill>
              <a:srgbClr val="151515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9829800" y="2240280"/>
            <a:ext cx="1371600" cy="1325880"/>
          </a:xfrm>
          <a:prstGeom prst="arc">
            <a:avLst>
              <a:gd name="adj1" fmla="val 2700000"/>
              <a:gd name="adj2" fmla="val 18900000"/>
            </a:avLst>
          </a:prstGeom>
          <a:solidFill>
            <a:schemeClr val="accent3"/>
          </a:solidFill>
          <a:ln/>
        </p:spPr>
      </p:sp>
      <p:sp>
        <p:nvSpPr>
          <p:cNvPr id="11" name="Shape 7"/>
          <p:cNvSpPr/>
          <p:nvPr/>
        </p:nvSpPr>
        <p:spPr>
          <a:xfrm>
            <a:off x="3840480" y="4023360"/>
            <a:ext cx="4572000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</a:ln>
        </p:spPr>
      </p:sp>
      <p:sp>
        <p:nvSpPr>
          <p:cNvPr id="12" name="Shape 8"/>
          <p:cNvSpPr/>
          <p:nvPr/>
        </p:nvSpPr>
        <p:spPr>
          <a:xfrm>
            <a:off x="3840480" y="4389120"/>
            <a:ext cx="45720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Dot"/>
            <a:headEnd type="arrow"/>
          </a:ln>
        </p:spPr>
      </p:sp>
      <p:sp>
        <p:nvSpPr>
          <p:cNvPr id="13" name="Shape 9"/>
          <p:cNvSpPr/>
          <p:nvPr/>
        </p:nvSpPr>
        <p:spPr>
          <a:xfrm>
            <a:off x="3840480" y="4754880"/>
            <a:ext cx="457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olid"/>
            <a:tailEnd type="triangle"/>
          </a:ln>
        </p:spPr>
      </p:sp>
      <p:sp>
        <p:nvSpPr>
          <p:cNvPr id="14" name="Shape 10"/>
          <p:cNvSpPr/>
          <p:nvPr/>
        </p:nvSpPr>
        <p:spPr>
          <a:xfrm>
            <a:off x="3840480" y="5120640"/>
            <a:ext cx="4572000" cy="0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solid"/>
            <a:headEnd type="diamond"/>
            <a:tailEnd type="oval"/>
          </a:ln>
        </p:spPr>
      </p:sp>
      <p:sp>
        <p:nvSpPr>
          <p:cNvPr id="15" name="Shape 11"/>
          <p:cNvSpPr/>
          <p:nvPr/>
        </p:nvSpPr>
        <p:spPr>
          <a:xfrm>
            <a:off x="365760" y="3931920"/>
            <a:ext cx="5486400" cy="2743200"/>
          </a:xfrm>
          <a:prstGeom prst="rtTriangle">
            <a:avLst/>
          </a:prstGeom>
          <a:solidFill>
            <a:schemeClr val="accent5"/>
          </a:solidFill>
          <a:ln w="38100">
            <a:solidFill>
              <a:schemeClr val="accent1"/>
            </a:solidFill>
            <a:prstDash val="solid"/>
          </a:ln>
        </p:spPr>
      </p:sp>
      <p:sp>
        <p:nvSpPr>
          <p:cNvPr id="16" name="Shape 12"/>
          <p:cNvSpPr/>
          <p:nvPr/>
        </p:nvSpPr>
        <p:spPr>
          <a:xfrm flipH="1">
            <a:off x="6400800" y="3931920"/>
            <a:ext cx="5486400" cy="2743200"/>
          </a:xfrm>
          <a:prstGeom prst="rtTriangle">
            <a:avLst/>
          </a:prstGeom>
          <a:solidFill>
            <a:schemeClr val="accent5"/>
          </a:solidFill>
          <a:ln w="25400">
            <a:solidFill>
              <a:schemeClr val="accent1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Shape Examples 2: Misc Shape Types (with text)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457200" y="731520"/>
            <a:ext cx="1371600" cy="2743200"/>
          </a:xfrm>
          <a:prstGeom prst="rect">
            <a:avLst/>
          </a:prstGeom>
          <a:solidFill>
            <a:schemeClr val="accent1"/>
          </a:solidFill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RECTANGLE</a:t>
            </a:r>
            <a:endParaRPr lang="en-US" sz="1400" dirty="0"/>
          </a:p>
        </p:txBody>
      </p:sp>
      <p:sp>
        <p:nvSpPr>
          <p:cNvPr id="5" name="Text 1"/>
          <p:cNvSpPr/>
          <p:nvPr/>
        </p:nvSpPr>
        <p:spPr>
          <a:xfrm>
            <a:off x="2011680" y="731520"/>
            <a:ext cx="2743200" cy="1371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OVAL (transparency:50)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2286000" y="237744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0"/>
                </a:moveTo>
                <a:lnTo>
                  <a:pt x="457200" y="914400"/>
                </a:lnTo>
                <a:lnTo>
                  <a:pt x="914400" y="731520"/>
                </a:lnTo>
                <a:lnTo>
                  <a:pt x="1371600" y="914400"/>
                </a:lnTo>
                <a:lnTo>
                  <a:pt x="1828800" y="0"/>
                </a:lnTo>
                <a:quadBezTo>
                  <a:pt x="914400" y="457200"/>
                  <a:pt x="0" y="0"/>
                </a:quadBezTo>
                <a:close/>
              </a:path>
            </a:pathLst>
          </a:custGeom>
          <a:solidFill>
            <a:schemeClr val="accent3"/>
          </a:solidFill>
          <a:ln w="12700">
            <a:solidFill>
              <a:srgbClr val="151515"/>
            </a:solidFill>
          </a:ln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 rot="2700000">
            <a:off x="5212080" y="731520"/>
            <a:ext cx="1371600" cy="2743200"/>
          </a:xfrm>
          <a:prstGeom prst="rect">
            <a:avLst/>
          </a:prstGeom>
          <a:solidFill>
            <a:schemeClr val="accent4"/>
          </a:solidFill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RECTANGLE (rotate:45)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 rot="5400000">
            <a:off x="6766560" y="1371600"/>
            <a:ext cx="2743200" cy="1371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/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OVAL (rotate:90, transparency:75)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9144000" y="731520"/>
            <a:ext cx="2743200" cy="1371600"/>
          </a:xfrm>
          <a:prstGeom prst="roundRect">
            <a:avLst>
              <a:gd name="adj" fmla="val 66667"/>
            </a:avLst>
          </a:prstGeom>
          <a:solidFill>
            <a:schemeClr val="accent5"/>
          </a:solidFill>
          <a:ln>
            <a:solidFill>
              <a:srgbClr val="151515"/>
            </a:solidFill>
            <a:prstDash val="dash"/>
          </a:ln>
        </p:spPr>
        <p:txBody>
          <a:bodyPr wrap="squar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ROUNDED-RECTANGLE</a:t>
            </a:r>
            <a:endParaRPr lang="en-US" sz="1400" dirty="0"/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dashType:dash</a:t>
            </a:r>
            <a:endParaRPr lang="en-US" sz="1400" dirty="0"/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rectRadius:1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9829800" y="2240280"/>
            <a:ext cx="1371600" cy="1325880"/>
          </a:xfrm>
          <a:prstGeom prst="arc">
            <a:avLst>
              <a:gd name="adj1" fmla="val 2700000"/>
              <a:gd name="adj2" fmla="val 18900000"/>
            </a:avLst>
          </a:prstGeom>
          <a:solidFill>
            <a:schemeClr val="accent3"/>
          </a:solidFill>
          <a:ln w="12700">
            <a:solidFill>
              <a:srgbClr val="151515"/>
            </a:solidFill>
          </a:ln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</a:rPr>
              <a:t>ARC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3794760" y="4023360"/>
            <a:ext cx="4572000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</a:ln>
        </p:spPr>
        <p:txBody>
          <a:bodyPr wrap="square" rtlCol="0" anchor="ctr"/>
          <a:lstStyle>
            <a:lvl1pPr algn="l"/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LINE size=1</a:t>
            </a:r>
            <a:endParaRPr lang="en-US" dirty="0"/>
          </a:p>
        </p:txBody>
      </p:sp>
      <p:sp>
        <p:nvSpPr>
          <p:cNvPr id="12" name="Text 8"/>
          <p:cNvSpPr/>
          <p:nvPr/>
        </p:nvSpPr>
        <p:spPr>
          <a:xfrm>
            <a:off x="3794760" y="4389120"/>
            <a:ext cx="45720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Dot"/>
            <a:tailEnd type="arrow"/>
          </a:ln>
        </p:spPr>
        <p:txBody>
          <a:bodyPr wrap="square" rtlCol="0" anchor="ctr"/>
          <a:lstStyle>
            <a:lvl1pPr algn="l"/>
          </a:lstStyle>
          <a:p>
            <a:pPr algn="l"/>
            <a:r>
              <a:rPr lang="en-US" dirty="0">
                <a:solidFill>
                  <a:srgbClr val="000000"/>
                </a:solidFill>
              </a:rPr>
              <a:t>LINE size=2</a:t>
            </a:r>
            <a:endParaRPr lang="en-US" dirty="0"/>
          </a:p>
        </p:txBody>
      </p:sp>
      <p:sp>
        <p:nvSpPr>
          <p:cNvPr id="13" name="Text 9"/>
          <p:cNvSpPr/>
          <p:nvPr/>
        </p:nvSpPr>
        <p:spPr>
          <a:xfrm>
            <a:off x="3794760" y="4754880"/>
            <a:ext cx="457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olid"/>
            <a:headEnd type="triangle"/>
          </a:ln>
        </p:spPr>
        <p:txBody>
          <a:bodyPr wrap="square" rtlCol="0" anchor="ctr"/>
          <a:lstStyle>
            <a:lvl1pPr algn="l"/>
          </a:lstStyle>
          <a:p>
            <a:pPr algn="r"/>
            <a:r>
              <a:rPr lang="en-US" dirty="0">
                <a:solidFill>
                  <a:srgbClr val="000000"/>
                </a:solidFill>
              </a:rPr>
              <a:t>LINE size=3</a:t>
            </a:r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3794760" y="5120640"/>
            <a:ext cx="4572000" cy="0"/>
          </a:xfrm>
          <a:prstGeom prst="line">
            <a:avLst/>
          </a:prstGeom>
          <a:noFill/>
          <a:ln w="50800">
            <a:solidFill>
              <a:schemeClr val="accent2">
                <a:alpha val="50000"/>
              </a:schemeClr>
            </a:solidFill>
            <a:prstDash val="solid"/>
            <a:headEnd type="diamond"/>
            <a:tailEnd type="oval"/>
          </a:ln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LINE size=4</a:t>
            </a:r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365760" y="3931920"/>
            <a:ext cx="5486400" cy="2743200"/>
          </a:xfrm>
          <a:prstGeom prst="rtTriangle">
            <a:avLst/>
          </a:prstGeom>
          <a:solidFill>
            <a:schemeClr val="accent5"/>
          </a:solidFill>
          <a:ln w="38100">
            <a:solidFill>
              <a:srgbClr val="696969"/>
            </a:solidFill>
          </a:ln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RIGHT-TRIANGLE</a:t>
            </a:r>
            <a:endParaRPr lang="en-US" dirty="0"/>
          </a:p>
        </p:txBody>
      </p:sp>
      <p:sp>
        <p:nvSpPr>
          <p:cNvPr id="16" name="Text 12">
            <a:hlinkClick r:id="rId1" tooltip="Visit Homepage"/>
          </p:cNvPr>
          <p:cNvSpPr/>
          <p:nvPr/>
        </p:nvSpPr>
        <p:spPr>
          <a:xfrm flipH="1">
            <a:off x="6400800" y="3931920"/>
            <a:ext cx="5486400" cy="2743200"/>
          </a:xfrm>
          <a:prstGeom prst="rtTriangle">
            <a:avLst/>
          </a:prstGeom>
          <a:solidFill>
            <a:schemeClr val="accent5"/>
          </a:solidFill>
          <a:ln w="25400">
            <a:solidFill>
              <a:srgbClr val="696969"/>
            </a:solidFill>
          </a:ln>
        </p:spPr>
        <p:txBody>
          <a:bodyPr wrap="square" rtlCol="0" anchor="ctr"/>
          <a:lstStyle/>
          <a:p>
            <a:pPr algn="ctr"/>
            <a:r>
              <a:rPr lang="en-US" u="sng" dirty="0">
                <a:solidFill>
                  <a:srgbClr val="000000"/>
                </a:solidFill>
                <a:hlinkClick r:id="rId1" invalidUrl="" action="" tgtFrame="" tooltip="Visit Homepage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HYPERLINK-SHAPE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2023-02-28T13:25:05Z</dcterms:created>
  <dcterms:modified xsi:type="dcterms:W3CDTF">2023-02-28T13:25:05Z</dcterms:modified>
</cp:coreProperties>
</file>