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notesMasterIdLst>
    <p:notesMasterId r:id="rId4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id="{8d550691-b0d8-34ca-454a-39834103e701}">
          <p14:sldIdLst>
            <p14:sldId id="256"/>
            <p14:sldId id="257"/>
            <p14:sldId id="258"/>
            <p14:sldId id="259"/>
            <p14:sldId id="260"/>
            <p14:sldId id="261"/>
          </p14:sldIdLst>
        </p14:section>
        <p14:section name="Tables: Auto-Paging" id="{5d4bc740-694d-fb6b-cf07-43489799b963}">
          <p14:sldIdLst>
            <p14:sldId id="262"/>
            <p14:sldId id="263"/>
            <p14:sldId id="264"/>
            <p14:sldId id="265"/>
            <p14:sldId id="266"/>
            <p14:sldId id="267"/>
            <p14:sldId id="268"/>
            <p14:sldId id="269"/>
            <p14:sldId id="270"/>
            <p14:sldId id="271"/>
            <p14:sldId id="272"/>
            <p14:sldId id="273"/>
            <p14:sldId id="274"/>
            <p14:sldId id="275"/>
            <p14:sldId id="276"/>
            <p14:sldId id="277"/>
          </p14:sldIdLst>
        </p14:section>
        <p14:section name="Tables: Auto-Paging Repeat Header" id="{64cbbb8f-a138-4363-2746-56dcb13d60d1}">
          <p14:sldIdLst>
            <p14:sldId id="278"/>
            <p14:sldId id="279"/>
          </p14:sldIdLst>
        </p14:section>
        <p14:section name="Tables: Auto-Paging LineWeight" id="{2090b9cd-559f-5de9-49cd-81a9680e9261}">
          <p14:sldIdLst>
            <p14:sldId id="280"/>
            <p14:sldId id="281"/>
            <p14:sldId id="282"/>
            <p14:sldId id="283"/>
          </p14:sldIdLst>
        </p14:section>
        <p14:section name="Tables: Auto-Paging CharWeight" id="{2a8c7b92-c1b5-a201-c3a7-1a3995fdbb6c}">
          <p14:sldIdLst>
            <p14:sldId id="284"/>
            <p14:sldId id="285"/>
            <p14:sldId id="286"/>
            <p14:sldId id="287"/>
          </p14:sldIdLst>
        </p14:section>
        <p14:section name="Tables: Auto-Paging Complex" id="{9011c75d-13a0-3d01-fedf-234037f86bd3}">
          <p14:sldIdLst>
            <p14:sldId id="288"/>
            <p14:sldId id="289"/>
            <p14:sldId id="290"/>
          </p14:sldIdLst>
        </p14:section>
        <p14:section name="Tables: Auto-Paging Calc" id="{341c5c60-4df0-e373-937c-2b8abf7a15ac}">
          <p14:sldIdLst>
            <p14:sldId id="291"/>
            <p14:sldId id="292"/>
            <p14:sldId id="293"/>
            <p14:sldId id="294"/>
          </p14:sldIdLst>
        </p14:section>
        <p14:section name="Tables: QA" id="{95b12fb7-5078-a6aa-db9a-d803d916a225}">
          <p14:sldIdLst>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https://gitbrent.github.io/PptxGenJS/docs/api-tables.html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TITLE_SLIDE-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005-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SLIDE">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0" y="5212080"/>
            <a:ext cx="12192000" cy="685800"/>
          </a:xfrm>
          <a:prstGeom prst="rect">
            <a:avLst/>
          </a:prstGeom>
          <a:solidFill>
            <a:srgbClr val="F1F1F1"/>
          </a:solidFill>
          <a:ln/>
        </p:spPr>
      </p:sp>
      <p:sp>
        <p:nvSpPr>
          <p:cNvPr id="3" name="Text 1"/>
          <p:cNvSpPr/>
          <p:nvPr/>
        </p:nvSpPr>
        <p:spPr>
          <a:xfrm>
            <a:off x="0" y="5212080"/>
            <a:ext cx="12192000" cy="685800"/>
          </a:xfrm>
          <a:prstGeom prst="rect">
            <a:avLst/>
          </a:prstGeom>
          <a:noFill/>
          <a:ln/>
        </p:spPr>
        <p:txBody>
          <a:bodyPr wrap="square" lIns="0" tIns="0" rIns="0" bIns="0" rtlCol="0" anchor="ctr"/>
          <a:lstStyle/>
          <a:p>
            <a:pPr algn="ctr"/>
            <a:r>
              <a:rPr lang="en-US" sz="2000" dirty="0">
                <a:solidFill>
                  <a:srgbClr val="363636"/>
                </a:solidFill>
                <a:latin typeface="Arial" pitchFamily="34" charset="0"/>
                <a:ea typeface="Arial" pitchFamily="34" charset="-122"/>
                <a:cs typeface="Arial" pitchFamily="34" charset="-120"/>
              </a:rPr>
              <a:t>Global IT &amp; Services :: Status Report</a:t>
            </a:r>
            <a:endParaRPr lang="en-US" sz="2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PLAIN">
    <p:bg>
      <p:bgPr>
        <a:solidFill>
          <a:srgbClr val="F1F1F1"/>
        </a:solidFill>
      </p:bgPr>
    </p:bg>
    <p:spTree>
      <p:nvGrpSpPr>
        <p:cNvPr id="1" name=""/>
        <p:cNvGrpSpPr/>
        <p:nvPr/>
      </p:nvGrpSpPr>
      <p:grpSpPr>
        <a:xfrm>
          <a:off x="0" y="0"/>
          <a:ext cx="0" cy="0"/>
          <a:chOff x="0" y="0"/>
          <a:chExt cx="0" cy="0"/>
        </a:xfrm>
      </p:grpSpPr>
      <p:sp>
        <p:nvSpPr>
          <p:cNvPr id="2" name="Shape 0"/>
          <p:cNvSpPr/>
          <p:nvPr/>
        </p:nvSpPr>
        <p:spPr>
          <a:xfrm>
            <a:off x="0" y="6309360"/>
            <a:ext cx="12192000" cy="548640"/>
          </a:xfrm>
          <a:prstGeom prst="rect">
            <a:avLst/>
          </a:prstGeom>
          <a:solidFill>
            <a:srgbClr val="003B75"/>
          </a:solidFill>
          <a:ln/>
        </p:spPr>
      </p:sp>
      <p:pic>
        <p:nvPicPr>
          <p:cNvPr id="3" name="Image 0" descr="preencoded.png">    </p:cNvPr>
          <p:cNvPicPr>
            <a:picLocks noChangeAspect="1"/>
          </p:cNvPicPr>
          <p:nvPr/>
        </p:nvPicPr>
        <p:blipFill>
          <a:blip r:embed="rId1"/>
          <a:stretch>
            <a:fillRect/>
          </a:stretch>
        </p:blipFill>
        <p:spPr>
          <a:xfrm>
            <a:off x="10469880" y="5440680"/>
            <a:ext cx="1527048" cy="685800"/>
          </a:xfrm>
          <a:prstGeom prst="rect">
            <a:avLst/>
          </a:prstGeom>
        </p:spPr>
      </p:pic>
      <p:sp>
        <p:nvSpPr>
          <p:cNvPr id="4" name="Text 1"/>
          <p:cNvSpPr/>
          <p:nvPr/>
        </p:nvSpPr>
        <p:spPr>
          <a:xfrm>
            <a:off x="0" y="6309360"/>
            <a:ext cx="12192000" cy="548640"/>
          </a:xfrm>
          <a:prstGeom prst="rect">
            <a:avLst/>
          </a:prstGeom>
          <a:noFill/>
          <a:ln/>
        </p:spPr>
        <p:txBody>
          <a:bodyPr wrap="square" rtlCol="0" anchor="ctr"/>
          <a:lstStyle/>
          <a:p>
            <a:pPr algn="ctr"/>
            <a:r>
              <a:rPr lang="en-US" sz="1200" dirty="0">
                <a:solidFill>
                  <a:srgbClr val="FFFFFF"/>
                </a:solidFill>
              </a:rPr>
              <a:t>S.T.A.R. Laboratories - Confidential</a:t>
            </a:r>
            <a:endParaRPr lang="en-US" sz="1200" dirty="0"/>
          </a:p>
        </p:txBody>
      </p:sp>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E1E1E1">
            <a:alpha val="50000"/>
          </a:srgbClr>
        </a:solidFill>
      </p:bgPr>
    </p:bg>
    <p:spTree>
      <p:nvGrpSpPr>
        <p:cNvPr id="1" name=""/>
        <p:cNvGrpSpPr/>
        <p:nvPr/>
      </p:nvGrpSpPr>
      <p:grpSpPr>
        <a:xfrm>
          <a:off x="0" y="0"/>
          <a:ext cx="0" cy="0"/>
          <a:chOff x="0" y="0"/>
          <a:chExt cx="0" cy="0"/>
        </a:xfrm>
      </p:grpSpPr>
      <p:sp>
        <p:nvSpPr>
          <p:cNvPr id="2" name="Shape 0"/>
          <p:cNvSpPr/>
          <p:nvPr/>
        </p:nvSpPr>
        <p:spPr>
          <a:xfrm>
            <a:off x="0" y="6309360"/>
            <a:ext cx="12192000" cy="548640"/>
          </a:xfrm>
          <a:prstGeom prst="rect">
            <a:avLst/>
          </a:prstGeom>
          <a:solidFill>
            <a:srgbClr val="003B75"/>
          </a:solidFill>
          <a:ln/>
        </p:spPr>
      </p:sp>
      <p:sp>
        <p:nvSpPr>
          <p:cNvPr id="3" name="Text 1"/>
          <p:cNvSpPr/>
          <p:nvPr/>
        </p:nvSpPr>
        <p:spPr>
          <a:xfrm>
            <a:off x="0" y="6309360"/>
            <a:ext cx="12192000" cy="548640"/>
          </a:xfrm>
          <a:prstGeom prst="rect">
            <a:avLst/>
          </a:prstGeom>
          <a:noFill/>
          <a:ln/>
        </p:spPr>
        <p:txBody>
          <a:bodyPr wrap="square" rtlCol="0" anchor="ctr"/>
          <a:lstStyle/>
          <a:p>
            <a:pPr algn="ctr"/>
            <a:r>
              <a:rPr lang="en-US" sz="1200" dirty="0">
                <a:solidFill>
                  <a:srgbClr val="FFFFFF"/>
                </a:solidFill>
              </a:rPr>
              <a:t>S.T.A.R. Laboratories - Confidential</a:t>
            </a:r>
            <a:endParaRPr lang="en-US" sz="1200" dirty="0"/>
          </a:p>
        </p:txBody>
      </p:sp>
      <p:sp>
        <p:nvSpPr>
          <p:cNvPr id="4" name="Text 2"/>
          <p:cNvSpPr/>
          <p:nvPr>
            <p:ph idx="102" type="title" hasCustomPrompt="1"/>
          </p:nvPr>
        </p:nvSpPr>
        <p:spPr>
          <a:xfrm>
            <a:off x="548640" y="182880"/>
            <a:ext cx="10972800" cy="914400"/>
          </a:xfrm>
          <a:prstGeom prst="rect">
            <a:avLst/>
          </a:prstGeom>
          <a:noFill/>
          <a:ln/>
        </p:spPr>
        <p:txBody>
          <a:bodyPr wrap="square" rtlCol="0"/>
          <a:lstStyle>
            <a:lvl1pPr algn="ctr" indent="0" marL="0">
              <a:buNone/>
              <a:defRPr lang="en-US" dirty="0">
                <a:solidFill>
                  <a:srgbClr val="404040"/>
                </a:solidFill>
              </a:defRPr>
            </a:lvl1pPr>
          </a:lstStyle>
          <a:p>
            <a:pPr algn="ctr" indent="0" marL="0">
              <a:buNone/>
            </a:pPr>
            <a:endParaRPr lang="en-US" dirty="0"/>
          </a:p>
        </p:txBody>
      </p:sp>
      <p:sp>
        <p:nvSpPr>
          <p:cNvPr id="5" name="Text 2"/>
          <p:cNvSpPr/>
          <p:nvPr>
            <p:ph idx="103" type="body" hasCustomPrompt="1"/>
          </p:nvPr>
        </p:nvSpPr>
        <p:spPr>
          <a:xfrm>
            <a:off x="548640" y="1371600"/>
            <a:ext cx="10972800" cy="4800600"/>
          </a:xfrm>
          <a:prstGeom prst="rect">
            <a:avLst/>
          </a:prstGeom>
          <a:noFill/>
          <a:ln/>
        </p:spPr>
        <p:txBody>
          <a:bodyPr wrap="square" rtlCol="0"/>
          <a:lstStyle>
            <a:lvl1pPr indent="0" marL="0">
              <a:buNone/>
              <a:defRPr lang="en-US" sz="2800" dirty="0"/>
            </a:lvl1pPr>
          </a:lstStyle>
          <a:p>
            <a:pPr indent="0" marL="0">
              <a:buNone/>
            </a:pPr>
            <a:r>
              <a:rPr lang="en-US" sz="2800" dirty="0">
                <a:solidFill>
                  <a:srgbClr val="000000"/>
                </a:solidFill>
              </a:rPr>
              <a:t>(supports custom placeholder text!)</a:t>
            </a:r>
            <a:endParaRPr lang="en-US" sz="2800" dirty="0"/>
          </a:p>
        </p:txBody>
      </p:sp>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l"/>
            <a:fld id="{F7021451-1387-4CA6-816F-3879F97B5CBC}" type="slidenum">
              <a:rPr b="1"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S_SLIDE">
    <p:bg>
      <p:bgPr>
        <a:solidFill>
          <a:srgbClr val="36ABFF"/>
        </a:solidFill>
      </p:bgPr>
    </p:bg>
    <p:spTree>
      <p:nvGrpSpPr>
        <p:cNvPr id="1" name=""/>
        <p:cNvGrpSpPr/>
        <p:nvPr/>
      </p:nvGrpSpPr>
      <p:grpSpPr>
        <a:xfrm>
          <a:off x="0" y="0"/>
          <a:ext cx="0" cy="0"/>
          <a:chOff x="0" y="0"/>
          <a:chExt cx="0" cy="0"/>
        </a:xfrm>
      </p:grpSpPr>
      <p:sp>
        <p:nvSpPr>
          <p:cNvPr id="2" name="Shape 0"/>
          <p:cNvSpPr/>
          <p:nvPr/>
        </p:nvSpPr>
        <p:spPr>
          <a:xfrm>
            <a:off x="0" y="3108960"/>
            <a:ext cx="12192000" cy="1828800"/>
          </a:xfrm>
          <a:prstGeom prst="rect">
            <a:avLst/>
          </a:prstGeom>
          <a:solidFill>
            <a:srgbClr val="FFFFFF"/>
          </a:solidFill>
          <a:ln/>
        </p:spPr>
      </p:sp>
      <p:pic>
        <p:nvPicPr>
          <p:cNvPr id="3" name="Image 0" descr="https://raw.githubusercontent.com/gitbrent/PptxGenJS/master/demos/common/images/starlabs_logo.png">    </p:cNvPr>
          <p:cNvPicPr>
            <a:picLocks noChangeAspect="1"/>
          </p:cNvPicPr>
          <p:nvPr/>
        </p:nvPicPr>
        <p:blipFill>
          <a:blip r:embed="rId1"/>
          <a:stretch>
            <a:fillRect/>
          </a:stretch>
        </p:blipFill>
        <p:spPr>
          <a:xfrm>
            <a:off x="4206240" y="3200400"/>
            <a:ext cx="3657600" cy="1645920"/>
          </a:xfrm>
          <a:prstGeom prst="rect">
            <a:avLst/>
          </a:prstGeom>
        </p:spPr>
      </p:pic>
      <p:sp>
        <p:nvSpPr>
          <p:cNvPr id="4" name="Text 1"/>
          <p:cNvSpPr/>
          <p:nvPr>
            <p:ph idx="102" type="title" hasCustomPrompt="1"/>
          </p:nvPr>
        </p:nvSpPr>
        <p:spPr>
          <a:xfrm>
            <a:off x="0" y="822960"/>
            <a:ext cx="12192000" cy="914400"/>
          </a:xfrm>
          <a:prstGeom prst="rect">
            <a:avLst/>
          </a:prstGeom>
          <a:noFill/>
          <a:ln/>
        </p:spPr>
        <p:txBody>
          <a:bodyPr wrap="square" rtlCol="0"/>
          <a:lstStyle>
            <a:lvl1pPr algn="ctr" indent="0" marL="0">
              <a:buNone/>
              <a:defRPr lang="en-US" sz="6000" dirty="0">
                <a:solidFill>
                  <a:srgbClr val="FFFFFF"/>
                </a:solidFill>
                <a:latin typeface="Arial" pitchFamily="34" charset="0"/>
                <a:ea typeface="Arial" pitchFamily="34" charset="-122"/>
                <a:cs typeface="Arial" pitchFamily="34" charset="-120"/>
              </a:defRPr>
            </a:lvl1pPr>
          </a:lstStyle>
          <a:p>
            <a:pPr algn="ctr" indent="0" marL="0">
              <a:buNone/>
            </a:pPr>
            <a:endParaRPr lang="en-US" sz="6000" dirty="0"/>
          </a:p>
        </p:txBody>
      </p:sp>
      <p:sp>
        <p:nvSpPr>
          <p:cNvPr id="5" name="Text 1"/>
          <p:cNvSpPr/>
          <p:nvPr>
            <p:ph idx="103" type="body" hasCustomPrompt="1"/>
          </p:nvPr>
        </p:nvSpPr>
        <p:spPr>
          <a:xfrm>
            <a:off x="0" y="5897880"/>
            <a:ext cx="12192000" cy="914400"/>
          </a:xfrm>
          <a:prstGeom prst="rect">
            <a:avLst/>
          </a:prstGeom>
          <a:noFill/>
          <a:ln/>
        </p:spPr>
        <p:txBody>
          <a:bodyPr wrap="square" rtlCol="0"/>
          <a:lstStyle>
            <a:lvl1pPr algn="ctr" indent="0" marL="0">
              <a:buNone/>
              <a:defRPr lang="en-US" sz="3200" dirty="0">
                <a:solidFill>
                  <a:srgbClr val="FFFFFF"/>
                </a:solidFill>
                <a:latin typeface="Courier" pitchFamily="34" charset="0"/>
                <a:ea typeface="Courier" pitchFamily="34" charset="-122"/>
                <a:cs typeface="Courier" pitchFamily="34" charset="-120"/>
              </a:defRPr>
            </a:lvl1pPr>
          </a:lstStyle>
          <a:p>
            <a:pPr algn="ctr" indent="0" marL="0">
              <a:buNone/>
            </a:pPr>
            <a:r>
              <a:rPr lang="en-US" sz="3200" dirty="0">
                <a:solidFill>
                  <a:srgbClr val="FFFFFF"/>
                </a:solidFill>
                <a:latin typeface="Courier" pitchFamily="34" charset="0"/>
                <a:ea typeface="Courier" pitchFamily="34" charset="-122"/>
                <a:cs typeface="Courier" pitchFamily="34" charset="-120"/>
              </a:rPr>
              <a:t>(add homepage URL)</a:t>
            </a:r>
            <a:endParaRPr lang="en-US" sz="3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RGIN_SLIDE">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(margin-top)</a:t>
            </a:r>
            <a:endParaRPr lang="en-US" sz="1000" dirty="0"/>
          </a:p>
        </p:txBody>
      </p:sp>
      <p:sp>
        <p:nvSpPr>
          <p:cNvPr id="3" name="Text 1"/>
          <p:cNvSpPr/>
          <p:nvPr/>
        </p:nvSpPr>
        <p:spPr>
          <a:xfrm flipV="1">
            <a:off x="0" y="640080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(margin-btm)</a:t>
            </a:r>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RGIN_SLIDE_STARTY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0"/>
            <a:ext cx="914400" cy="36576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(4.0 inches H)</a:t>
            </a:r>
            <a:endParaRPr lang="en-US" sz="1000" dirty="0"/>
          </a:p>
        </p:txBody>
      </p:sp>
      <p:sp>
        <p:nvSpPr>
          <p:cNvPr id="3" name="Text 1"/>
          <p:cNvSpPr/>
          <p:nvPr/>
        </p:nvSpPr>
        <p:spPr>
          <a:xfrm>
            <a:off x="914400" y="0"/>
            <a:ext cx="914400" cy="13716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(1.5 inches H)</a:t>
            </a:r>
            <a:endParaRPr lang="en-US" sz="1000" dirty="0"/>
          </a:p>
        </p:txBody>
      </p:sp>
      <p:sp>
        <p:nvSpPr>
          <p:cNvPr id="4" name="Text 2"/>
          <p:cNvSpPr/>
          <p:nvPr/>
        </p:nvSpPr>
        <p:spPr>
          <a:xfrm>
            <a:off x="0" y="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(margin-top)</a:t>
            </a:r>
            <a:endParaRPr lang="en-US" sz="1000" dirty="0"/>
          </a:p>
        </p:txBody>
      </p:sp>
      <p:sp>
        <p:nvSpPr>
          <p:cNvPr id="5" name="Text 3"/>
          <p:cNvSpPr/>
          <p:nvPr/>
        </p:nvSpPr>
        <p:spPr>
          <a:xfrm flipV="1">
            <a:off x="0" y="640080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(margin-btm)</a:t>
            </a:r>
            <a:endParaRPr 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_SLIDE">
    <p:spTree>
      <p:nvGrpSpPr>
        <p:cNvPr id="1" name=""/>
        <p:cNvGrpSpPr/>
        <p:nvPr/>
      </p:nvGrpSpPr>
      <p:grpSpPr>
        <a:xfrm>
          <a:off x="0" y="0"/>
          <a:ext cx="0" cy="0"/>
          <a:chOff x="0" y="0"/>
          <a:chExt cx="0" cy="0"/>
        </a:xfrm>
      </p:grpSpPr>
      <p:sp>
        <p:nvSpPr>
          <p:cNvPr id="2" name="Shape 0"/>
          <p:cNvSpPr/>
          <p:nvPr/>
        </p:nvSpPr>
        <p:spPr>
          <a:xfrm>
            <a:off x="0" y="6492240"/>
            <a:ext cx="12192000" cy="365760"/>
          </a:xfrm>
          <a:prstGeom prst="rect">
            <a:avLst/>
          </a:prstGeom>
          <a:solidFill>
            <a:srgbClr val="F1F1F1"/>
          </a:solidFill>
          <a:ln/>
        </p:spPr>
      </p:sp>
      <p:sp>
        <p:nvSpPr>
          <p:cNvPr id="3" name="Text 1"/>
          <p:cNvSpPr/>
          <p:nvPr/>
        </p:nvSpPr>
        <p:spPr>
          <a:xfrm>
            <a:off x="0" y="6492240"/>
            <a:ext cx="12192000" cy="365760"/>
          </a:xfrm>
          <a:prstGeom prst="rect">
            <a:avLst/>
          </a:prstGeom>
          <a:noFill/>
          <a:ln/>
        </p:spPr>
        <p:txBody>
          <a:bodyPr wrap="square" rtlCol="0" anchor="ctr"/>
          <a:lstStyle/>
          <a:p>
            <a:pPr algn="ctr"/>
            <a:r>
              <a:rPr lang="en-US" sz="1000" dirty="0">
                <a:solidFill>
                  <a:srgbClr val="6C6C6C"/>
                </a:solidFill>
              </a:rPr>
              <a:t>PptxGenJS - JavaScript PowerPoint Library - (github.com/gitbrent/PptxGenJS)</a:t>
            </a:r>
            <a:endParaRPr 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hyperlink" Target="https://github.com/gitbrent/pptxgenjs" TargetMode="Externa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google.com"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Table Examples 1</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640080"/>
            <a:ext cx="3657600" cy="274320"/>
          </a:xfrm>
          <a:prstGeom prst="rect">
            <a:avLst/>
          </a:prstGeom>
          <a:noFill/>
          <a:ln/>
        </p:spPr>
        <p:txBody>
          <a:bodyPr wrap="square" lIns="0" tIns="0" rIns="0" bIns="0" rtlCol="0" anchor="ctr"/>
          <a:lstStyle/>
          <a:p>
            <a:r>
              <a:rPr lang="en-US" sz="1800" dirty="0">
                <a:solidFill>
                  <a:srgbClr val="0088CC"/>
                </a:solidFill>
                <a:latin typeface="Arial" pitchFamily="34" charset="0"/>
                <a:ea typeface="Arial" pitchFamily="34" charset="-122"/>
                <a:cs typeface="Arial" pitchFamily="34" charset="-120"/>
              </a:rPr>
              <a:t>Cell Text Alignment:</a:t>
            </a:r>
            <a:endParaRPr lang="en-US" sz="1800" dirty="0"/>
          </a:p>
        </p:txBody>
      </p:sp>
      <p:graphicFrame>
        <p:nvGraphicFramePr>
          <p:cNvPr id="3" name="Table 1"/>
          <p:cNvGraphicFramePr>
            <a:graphicFrameLocks noGrp="1"/>
          </p:cNvGraphicFramePr>
          <p:nvPr>
            <p:extLst>
              <p:ext uri="{D42A27DB-BD31-4B8C-83A1-F6EECF244321}">
                <p14:modId xmlns:p14="http://schemas.microsoft.com/office/powerpoint/2010/main" val="1579011935"/>
              </p:ext>
            </p:extLst>
          </p:nvPr>
        </p:nvGraphicFramePr>
        <p:xfrm>
          <a:off x="457200" y="1005840"/>
          <a:ext cx="4572000" cy="914400"/>
        </p:xfrm>
        <a:graphic>
          <a:graphicData uri="http://schemas.openxmlformats.org/drawingml/2006/table">
            <a:tbl>
              <a:tblPr/>
              <a:tblGrid>
                <a:gridCol w="1524000"/>
                <a:gridCol w="1524000"/>
                <a:gridCol w="1524000"/>
              </a:tblGrid>
              <a:tr h="685800">
                <a:tc>
                  <a:txBody>
                    <a:bodyPr/>
                    <a:lstStyle/>
                    <a:p>
                      <a:pPr algn="l"/>
                      <a:r>
                        <a:rPr lang="en-US" sz="1400" dirty="0">
                          <a:solidFill>
                            <a:srgbClr val="363636"/>
                          </a:solidFill>
                          <a:latin typeface="Arial" pitchFamily="34" charset="0"/>
                          <a:ea typeface="Arial" pitchFamily="34" charset="-122"/>
                          <a:cs typeface="Arial" pitchFamily="34" charset="-120"/>
                        </a:rPr>
                        <a:t>Top Lft</a:t>
                      </a:r>
                      <a:endParaRPr lang="en-US" sz="1400" dirty="0">
                        <a:latin typeface="Arial" charset="0"/>
                        <a:ea typeface="Arial" charset="0"/>
                        <a:cs typeface="Arial" charset="0"/>
                      </a:endParaRPr>
                    </a:p>
                  </a:txBody>
                  <a:tcPr marL="91440" marR="91440" marT="45720" marB="45720" anchor="t">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363636"/>
                          </a:solidFill>
                          <a:latin typeface="Courier" pitchFamily="34" charset="0"/>
                          <a:ea typeface="Courier" pitchFamily="34" charset="-122"/>
                          <a:cs typeface="Courier" pitchFamily="34" charset="-120"/>
                        </a:rPr>
                        <a:t>Top Ctr</a:t>
                      </a:r>
                      <a:endParaRPr lang="en-US" sz="1400" dirty="0">
                        <a:latin typeface="Courier" charset="0"/>
                        <a:ea typeface="Courier" charset="0"/>
                        <a:cs typeface="Courier" charset="0"/>
                      </a:endParaRPr>
                    </a:p>
                  </a:txBody>
                  <a:tcPr marL="91440" marR="91440" marT="45720" marB="45720" anchor="t">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r"/>
                      <a:r>
                        <a:rPr lang="en-US" sz="1400" dirty="0">
                          <a:solidFill>
                            <a:srgbClr val="363636"/>
                          </a:solidFill>
                          <a:latin typeface="Verdana" pitchFamily="34" charset="0"/>
                          <a:ea typeface="Verdana" pitchFamily="34" charset="-122"/>
                          <a:cs typeface="Verdana" pitchFamily="34" charset="-120"/>
                        </a:rPr>
                        <a:t>Top Rgt</a:t>
                      </a:r>
                      <a:endParaRPr lang="en-US" sz="1400" dirty="0">
                        <a:latin typeface="Verdana" charset="0"/>
                        <a:ea typeface="Verdana" charset="0"/>
                        <a:cs typeface="Verdana" charset="0"/>
                      </a:endParaRPr>
                    </a:p>
                  </a:txBody>
                  <a:tcPr marL="91440" marR="91440" marT="45720" marB="45720" anchor="t">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r>
              <a:tr h="685800">
                <a:tc>
                  <a:txBody>
                    <a:bodyPr/>
                    <a:lstStyle/>
                    <a:p>
                      <a:pPr algn="l"/>
                      <a:r>
                        <a:rPr lang="en-US" sz="1400" dirty="0">
                          <a:solidFill>
                            <a:srgbClr val="363636"/>
                          </a:solidFill>
                        </a:rPr>
                        <a:t>Mdl Lft</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363636"/>
                          </a:solidFill>
                        </a:rPr>
                        <a:t>Mdl Ctr</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r"/>
                      <a:r>
                        <a:rPr lang="en-US" sz="1400" dirty="0">
                          <a:solidFill>
                            <a:srgbClr val="363636"/>
                          </a:solidFill>
                        </a:rPr>
                        <a:t>Mdl Rgt</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r>
              <a:tr h="685800">
                <a:tc>
                  <a:txBody>
                    <a:bodyPr/>
                    <a:lstStyle/>
                    <a:p>
                      <a:pPr algn="l"/>
                      <a:r>
                        <a:rPr lang="en-US" sz="1400" dirty="0">
                          <a:solidFill>
                            <a:srgbClr val="363636"/>
                          </a:solidFill>
                        </a:rPr>
                        <a:t>Btm Lft</a:t>
                      </a:r>
                      <a:endParaRPr lang="en-US" sz="1400" dirty="0"/>
                    </a:p>
                  </a:txBody>
                  <a:tcPr marL="91440" marR="91440" marT="45720" marB="45720" anchor="b">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363636"/>
                          </a:solidFill>
                        </a:rPr>
                        <a:t>Btm Ctr</a:t>
                      </a:r>
                      <a:endParaRPr lang="en-US" sz="1400" dirty="0"/>
                    </a:p>
                  </a:txBody>
                  <a:tcPr marL="91440" marR="91440" marT="45720" marB="45720" anchor="b">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r"/>
                      <a:r>
                        <a:rPr lang="en-US" sz="1400" dirty="0">
                          <a:solidFill>
                            <a:srgbClr val="363636"/>
                          </a:solidFill>
                        </a:rPr>
                        <a:t>Btm Rgt</a:t>
                      </a:r>
                      <a:endParaRPr lang="en-US" sz="1400" dirty="0"/>
                    </a:p>
                  </a:txBody>
                  <a:tcPr marL="91440" marR="91440" marT="45720" marB="45720" anchor="b">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r>
            </a:tbl>
          </a:graphicData>
        </a:graphic>
      </p:graphicFrame>
      <p:sp>
        <p:nvSpPr>
          <p:cNvPr id="6" name="Text 1"/>
          <p:cNvSpPr/>
          <p:nvPr/>
        </p:nvSpPr>
        <p:spPr>
          <a:xfrm>
            <a:off x="5486400" y="640080"/>
            <a:ext cx="3657600" cy="274320"/>
          </a:xfrm>
          <a:prstGeom prst="rect">
            <a:avLst/>
          </a:prstGeom>
          <a:noFill/>
          <a:ln/>
        </p:spPr>
        <p:txBody>
          <a:bodyPr wrap="square" lIns="0" tIns="0" rIns="0" bIns="0" rtlCol="0" anchor="ctr"/>
          <a:lstStyle/>
          <a:p>
            <a:r>
              <a:rPr lang="en-US" sz="1800" dirty="0">
                <a:solidFill>
                  <a:srgbClr val="0088CC"/>
                </a:solidFill>
                <a:latin typeface="Arial" pitchFamily="34" charset="0"/>
                <a:ea typeface="Arial" pitchFamily="34" charset="-122"/>
                <a:cs typeface="Arial" pitchFamily="34" charset="-120"/>
              </a:rPr>
              <a:t>Cell Styles:</a:t>
            </a:r>
            <a:endParaRPr lang="en-US" sz="1800" dirty="0"/>
          </a:p>
        </p:txBody>
      </p:sp>
      <p:graphicFrame>
        <p:nvGraphicFramePr>
          <p:cNvPr id="4" name="Table 2"/>
          <p:cNvGraphicFramePr>
            <a:graphicFrameLocks noGrp="1"/>
          </p:cNvGraphicFramePr>
          <p:nvPr>
            <p:extLst>
              <p:ext uri="{D42A27DB-BD31-4B8C-83A1-F6EECF244321}">
                <p14:modId xmlns:p14="http://schemas.microsoft.com/office/powerpoint/2010/main" val="1579011935"/>
              </p:ext>
            </p:extLst>
          </p:nvPr>
        </p:nvGraphicFramePr>
        <p:xfrm>
          <a:off x="5486400" y="1005840"/>
          <a:ext cx="6400800" cy="914400"/>
        </p:xfrm>
        <a:graphic>
          <a:graphicData uri="http://schemas.openxmlformats.org/drawingml/2006/table">
            <a:tbl>
              <a:tblPr/>
              <a:tblGrid>
                <a:gridCol w="2133600"/>
                <a:gridCol w="2133600"/>
                <a:gridCol w="2133600"/>
              </a:tblGrid>
              <a:tr h="685800">
                <a:tc>
                  <a:txBody>
                    <a:bodyPr/>
                    <a:lstStyle/>
                    <a:p>
                      <a:pPr algn="ctr"/>
                      <a:r>
                        <a:rPr lang="en-US" sz="1600" dirty="0">
                          <a:solidFill>
                            <a:srgbClr val="FFFFFF"/>
                          </a:solidFill>
                        </a:rPr>
                        <a:t>White</a:t>
                      </a:r>
                      <a:endParaRPr lang="en-US" sz="16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699CC"/>
                    </a:solidFill>
                  </a:tcPr>
                </a:tc>
                <a:tc>
                  <a:txBody>
                    <a:bodyPr/>
                    <a:lstStyle/>
                    <a:p>
                      <a:pPr algn="ctr"/>
                      <a:r>
                        <a:rPr lang="en-US" sz="1600" dirty="0">
                          <a:solidFill>
                            <a:srgbClr val="FFFFAA"/>
                          </a:solidFill>
                        </a:rPr>
                        <a:t>Yellow</a:t>
                      </a:r>
                      <a:endParaRPr lang="en-US" sz="16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AACC"/>
                    </a:solidFill>
                  </a:tcPr>
                </a:tc>
                <a:tc>
                  <a:txBody>
                    <a:bodyPr/>
                    <a:lstStyle/>
                    <a:p>
                      <a:pPr algn="ctr"/>
                      <a:r>
                        <a:rPr lang="en-US" sz="1600" dirty="0">
                          <a:solidFill>
                            <a:srgbClr val="E140FE"/>
                          </a:solidFill>
                        </a:rPr>
                        <a:t>Pink</a:t>
                      </a:r>
                      <a:endParaRPr lang="en-US" sz="16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ACCFF"/>
                    </a:solidFill>
                  </a:tcPr>
                </a:tc>
              </a:tr>
              <a:tr h="685800">
                <a:tc>
                  <a:txBody>
                    <a:bodyPr/>
                    <a:lstStyle/>
                    <a:p>
                      <a:pPr algn="ctr"/>
                      <a:r>
                        <a:rPr lang="en-US" sz="1200" dirty="0">
                          <a:solidFill>
                            <a:srgbClr val="FFFFFF"/>
                          </a:solidFill>
                        </a:rPr>
                        <a:t>12pt</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a:r>
                        <a:rPr lang="en-US" sz="2000" dirty="0">
                          <a:solidFill>
                            <a:srgbClr val="FFFFFF"/>
                          </a:solidFill>
                        </a:rPr>
                        <a:t>20pt</a:t>
                      </a:r>
                      <a:endParaRPr lang="en-US" sz="20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F00"/>
                    </a:solidFill>
                  </a:tcPr>
                </a:tc>
                <a:tc>
                  <a:txBody>
                    <a:bodyPr/>
                    <a:lstStyle/>
                    <a:p>
                      <a:pPr algn="ctr"/>
                      <a:r>
                        <a:rPr lang="en-US" sz="2800" dirty="0">
                          <a:solidFill>
                            <a:srgbClr val="FFFFFF"/>
                          </a:solidFill>
                        </a:rPr>
                        <a:t>28pt</a:t>
                      </a:r>
                      <a:endParaRPr lang="en-US" sz="28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FF"/>
                    </a:solidFill>
                  </a:tcPr>
                </a:tc>
              </a:tr>
              <a:tr h="685800">
                <a:tc>
                  <a:txBody>
                    <a:bodyPr/>
                    <a:lstStyle/>
                    <a:p>
                      <a:pPr algn="ctr"/>
                      <a:r>
                        <a:rPr lang="en-US" sz="1600" b="1" dirty="0">
                          <a:solidFill>
                            <a:srgbClr val="FFFFFF"/>
                          </a:solidFill>
                        </a:rPr>
                        <a:t>Bold</a:t>
                      </a:r>
                      <a:endParaRPr lang="en-US" sz="16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66"/>
                    </a:solidFill>
                  </a:tcPr>
                </a:tc>
                <a:tc>
                  <a:txBody>
                    <a:bodyPr/>
                    <a:lstStyle/>
                    <a:p>
                      <a:pPr algn="ctr"/>
                      <a:r>
                        <a:rPr lang="en-US" sz="1600" u="sng" dirty="0">
                          <a:solidFill>
                            <a:srgbClr val="FFFFFF"/>
                          </a:solidFill>
                        </a:rPr>
                        <a:t>Underline</a:t>
                      </a:r>
                      <a:endParaRPr lang="en-US" sz="16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6699"/>
                    </a:solidFill>
                  </a:tcPr>
                </a:tc>
                <a:tc>
                  <a:txBody>
                    <a:bodyPr/>
                    <a:lstStyle/>
                    <a:p>
                      <a:pPr algn="ctr"/>
                      <a:r>
                        <a:rPr lang="en-US" sz="1600" dirty="0">
                          <a:solidFill>
                            <a:srgbClr val="FFFFFF"/>
                          </a:solidFill>
                        </a:rPr>
                        <a:t>0.15 margin</a:t>
                      </a:r>
                      <a:endParaRPr lang="en-US" sz="1600" dirty="0"/>
                    </a:p>
                  </a:txBody>
                  <a:tcPr marL="137160" marR="137160" marT="137160" marB="1371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699CC"/>
                    </a:solidFill>
                  </a:tcPr>
                </a:tc>
              </a:tr>
            </a:tbl>
          </a:graphicData>
        </a:graphic>
      </p:graphicFrame>
      <p:sp>
        <p:nvSpPr>
          <p:cNvPr id="8" name="Text 2"/>
          <p:cNvSpPr/>
          <p:nvPr/>
        </p:nvSpPr>
        <p:spPr>
          <a:xfrm>
            <a:off x="457200" y="3291840"/>
            <a:ext cx="9144000" cy="274320"/>
          </a:xfrm>
          <a:prstGeom prst="rect">
            <a:avLst/>
          </a:prstGeom>
          <a:noFill/>
          <a:ln/>
        </p:spPr>
        <p:txBody>
          <a:bodyPr wrap="square" lIns="0" tIns="0" rIns="0" bIns="0" rtlCol="0" anchor="ctr"/>
          <a:lstStyle/>
          <a:p>
            <a:r>
              <a:rPr lang="en-US" sz="1800" dirty="0">
                <a:solidFill>
                  <a:srgbClr val="0088CC"/>
                </a:solidFill>
                <a:latin typeface="Arial" pitchFamily="34" charset="0"/>
                <a:ea typeface="Arial" pitchFamily="34" charset="-122"/>
                <a:cs typeface="Arial" pitchFamily="34" charset="-120"/>
              </a:rPr>
              <a:t>Row/Col Heights/Widths:</a:t>
            </a:r>
            <a:endParaRPr lang="en-US" sz="1800" dirty="0"/>
          </a:p>
        </p:txBody>
      </p:sp>
      <p:graphicFrame>
        <p:nvGraphicFramePr>
          <p:cNvPr id="5" name="Table 3"/>
          <p:cNvGraphicFramePr>
            <a:graphicFrameLocks noGrp="1"/>
          </p:cNvGraphicFramePr>
          <p:nvPr>
            <p:extLst>
              <p:ext uri="{D42A27DB-BD31-4B8C-83A1-F6EECF244321}">
                <p14:modId xmlns:p14="http://schemas.microsoft.com/office/powerpoint/2010/main" val="1579011935"/>
              </p:ext>
            </p:extLst>
          </p:nvPr>
        </p:nvGraphicFramePr>
        <p:xfrm>
          <a:off x="457200" y="3657600"/>
          <a:ext cx="9144000" cy="914400"/>
        </p:xfrm>
        <a:graphic>
          <a:graphicData uri="http://schemas.openxmlformats.org/drawingml/2006/table">
            <a:tbl>
              <a:tblPr/>
              <a:tblGrid>
                <a:gridCol w="914400"/>
                <a:gridCol w="1828800"/>
                <a:gridCol w="2286000"/>
                <a:gridCol w="2743200"/>
                <a:gridCol w="3657600"/>
              </a:tblGrid>
              <a:tr h="914400">
                <a:tc>
                  <a:txBody>
                    <a:bodyPr/>
                    <a:lstStyle/>
                    <a:p>
                      <a:pPr algn="ctr"/>
                      <a:r>
                        <a:rPr lang="en-US" sz="1400" dirty="0">
                          <a:solidFill>
                            <a:srgbClr val="6C6C6C"/>
                          </a:solidFill>
                        </a:rPr>
                        <a:t>1x1</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2x1</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2.5x1</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3x1</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4x1</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r>
              <a:tr h="1828800">
                <a:tc>
                  <a:txBody>
                    <a:bodyPr/>
                    <a:lstStyle/>
                    <a:p>
                      <a:pPr algn="ctr"/>
                      <a:r>
                        <a:rPr lang="en-US" sz="1400" dirty="0">
                          <a:solidFill>
                            <a:srgbClr val="6C6C6C"/>
                          </a:solidFill>
                        </a:rPr>
                        <a:t>1x2</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2x2</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2.5x2</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3x2</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c>
                  <a:txBody>
                    <a:bodyPr/>
                    <a:lstStyle/>
                    <a:p>
                      <a:pPr algn="ctr"/>
                      <a:r>
                        <a:rPr lang="en-US" sz="1400" dirty="0">
                          <a:solidFill>
                            <a:srgbClr val="6C6C6C"/>
                          </a:solidFill>
                        </a:rPr>
                        <a:t>4x2</a:t>
                      </a:r>
                      <a:endParaRPr lang="en-US" sz="1400" dirty="0"/>
                    </a:p>
                  </a:txBody>
                  <a:tcPr marL="91440" marR="91440" marT="45720" marB="45720" anchor="ctr">
                    <a:lnL w="12700" cap="flat" cmpd="sng" algn="ctr">
                      <a:solidFill>
                        <a:srgbClr val="BBCCDD"/>
                      </a:solidFill>
                      <a:prstDash val="solid"/>
                      <a:round/>
                      <a:headEnd type="none" w="med" len="med"/>
                      <a:tailEnd type="none" w="med" len="med"/>
                    </a:lnL>
                    <a:lnR w="12700" cap="flat" cmpd="sng" algn="ctr">
                      <a:solidFill>
                        <a:srgbClr val="BBCCDD"/>
                      </a:solidFill>
                      <a:prstDash val="solid"/>
                      <a:round/>
                      <a:headEnd type="none" w="med" len="med"/>
                      <a:tailEnd type="none" w="med" len="med"/>
                    </a:lnR>
                    <a:lnT w="12700" cap="flat" cmpd="sng" algn="ctr">
                      <a:solidFill>
                        <a:srgbClr val="BBCCDD"/>
                      </a:solidFill>
                      <a:prstDash val="solid"/>
                      <a:round/>
                      <a:headEnd type="none" w="med" len="med"/>
                      <a:tailEnd type="none" w="med" len="med"/>
                    </a:lnT>
                    <a:lnB w="12700" cap="flat" cmpd="sng" algn="ctr">
                      <a:solidFill>
                        <a:srgbClr val="BBCCDD"/>
                      </a:solidFill>
                      <a:prstDash val="solid"/>
                      <a:round/>
                      <a:headEnd type="none" w="med" len="med"/>
                      <a:tailEnd type="none" w="med" len="med"/>
                    </a:lnB>
                    <a:solidFill>
                      <a:srgbClr val="F7F7F7"/>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6096000" y="457200"/>
          <a:ext cx="9144000" cy="914400"/>
        </p:xfrm>
        <a:graphic>
          <a:graphicData uri="http://schemas.openxmlformats.org/drawingml/2006/table">
            <a:tbl>
              <a:tblPr/>
              <a:tblGrid>
                <a:gridCol w="685800"/>
                <a:gridCol w="1600200"/>
                <a:gridCol w="36576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7</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8</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6096000" y="457200"/>
          <a:ext cx="9144000" cy="914400"/>
        </p:xfrm>
        <a:graphic>
          <a:graphicData uri="http://schemas.openxmlformats.org/drawingml/2006/table">
            <a:tbl>
              <a:tblPr/>
              <a:tblGrid>
                <a:gridCol w="685800"/>
                <a:gridCol w="1600200"/>
                <a:gridCol w="3657600"/>
              </a:tblGrid>
              <a:tr h="0">
                <a:tc>
                  <a:txBody>
                    <a:bodyPr/>
                    <a:lstStyle/>
                    <a:p>
                      <a:r>
                        <a:rPr lang="en-US" sz="1200" dirty="0">
                          <a:solidFill>
                            <a:srgbClr val="000000"/>
                          </a:solidFill>
                        </a:rPr>
                        <a:t>9</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10</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6096000" y="457200"/>
          <a:ext cx="9144000" cy="914400"/>
        </p:xfrm>
        <a:graphic>
          <a:graphicData uri="http://schemas.openxmlformats.org/drawingml/2006/table">
            <a:tbl>
              <a:tblPr/>
              <a:tblGrid>
                <a:gridCol w="685800"/>
                <a:gridCol w="1600200"/>
                <a:gridCol w="36576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118872"/>
            <a:ext cx="10972800" cy="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Master Page with Auto-Paging</a:t>
            </a:r>
            <a:endParaRPr lang="en-US" sz="1400"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914400" y="548640"/>
          <a:ext cx="9144000" cy="914400"/>
        </p:xfrm>
        <a:graphic>
          <a:graphicData uri="http://schemas.openxmlformats.org/drawingml/2006/table">
            <a:tbl>
              <a:tblPr/>
              <a:tblGrid>
                <a:gridCol w="685800"/>
                <a:gridCol w="1600200"/>
                <a:gridCol w="6400800"/>
              </a:tblGrid>
              <a:tr h="0">
                <a:tc>
                  <a:txBody>
                    <a:bodyPr/>
                    <a:lstStyle/>
                    <a:p>
                      <a:r>
                        <a:rPr lang="en-US" sz="1200" dirty="0">
                          <a:solidFill>
                            <a:srgbClr val="FFFFFF"/>
                          </a:solidFill>
                        </a:rPr>
                        <a:t>ID#</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a:t>
                      </a:r>
                      <a:r>
                        <a:rPr lang="en-US" sz="1200" dirty="0">
                          <a:solidFill>
                            <a:srgbClr val="FFFFFF"/>
                          </a:solidFill>
                        </a:rPr>
                        <a:t>Name</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a:t>
                      </a:r>
                      <a:r>
                        <a:rPr lang="en-US" sz="1200" dirty="0">
                          <a:solidFill>
                            <a:srgbClr val="FFFFFF"/>
                          </a:solidFill>
                        </a:rPr>
                        <a:t>Ipsum</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6</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7</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914400" y="457200"/>
          <a:ext cx="9144000" cy="914400"/>
        </p:xfrm>
        <a:graphic>
          <a:graphicData uri="http://schemas.openxmlformats.org/drawingml/2006/table">
            <a:tbl>
              <a:tblPr/>
              <a:tblGrid>
                <a:gridCol w="685800"/>
                <a:gridCol w="1600200"/>
                <a:gridCol w="64008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8</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9</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10</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914400" y="457200"/>
          <a:ext cx="9144000" cy="914400"/>
        </p:xfrm>
        <a:graphic>
          <a:graphicData uri="http://schemas.openxmlformats.org/drawingml/2006/table">
            <a:tbl>
              <a:tblPr/>
              <a:tblGrid>
                <a:gridCol w="685800"/>
                <a:gridCol w="1600200"/>
                <a:gridCol w="64008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118872"/>
            <a:ext cx="10972800" cy="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Auto-Paging Disabled</a:t>
            </a:r>
            <a:endParaRPr lang="en-US" sz="1400"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914400" y="548640"/>
          <a:ext cx="9144000" cy="914400"/>
        </p:xfrm>
        <a:graphic>
          <a:graphicData uri="http://schemas.openxmlformats.org/drawingml/2006/table">
            <a:tbl>
              <a:tblPr/>
              <a:tblGrid>
                <a:gridCol w="685800"/>
                <a:gridCol w="1600200"/>
                <a:gridCol w="6400800"/>
              </a:tblGrid>
              <a:tr h="0">
                <a:tc>
                  <a:txBody>
                    <a:bodyPr/>
                    <a:lstStyle/>
                    <a:p>
                      <a:r>
                        <a:rPr lang="en-US" sz="1200" dirty="0">
                          <a:solidFill>
                            <a:srgbClr val="FFFFFF"/>
                          </a:solidFill>
                        </a:rPr>
                        <a:t>ID#</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Name</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Ipsum</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ipsum dolor sit amet, consectetur adipiscing elit. Proin condimentum dignissim velit vel 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Donec feugiat ipsum quis tempus blandit. Donec mattis mauris vel est dictum interdum. 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imperdiet nibh vitae porta ornare. Fusce non nisl lacus. Curabitur ut mattis dui. Ut pulvinar urna velit, vitae aliquam neque pulvinar eu. Fusce eget tellus eu lorem finibus mattis. Nunc blandit 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 velit, vitae aliquam neque pulvinar eu. Fusce eget tellus eu lorem finibus mattis. Nunc blandit consequat arcu. Ut sed pharetra tortor, nec finibus ipsum. Pellentesque a est vitae ligula imperdiet rhoncus. Ut quis hendrerit tellus. Phasellus non malesuada mi. Suspendisse ullamcorper tristique odio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arcu. Ut sed pharetra tortor, nec finibus ipsum. Pellentesque a est vitae ligula imperdiet rhoncus. Ut quis hendrerit tellus. Phasellus non malesuada mi. Suspendisse ullamcorper tristique odio fermentum elementum. Phasellus mattis mollis mauris, non mattis ligula dapibus quis. Quisque pretium metus massa. Curabitur condimentum consequat felis, id rutrum velit cursus vel. Proin nulla est, 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6</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oncus. Ut quis hendrerit tellus. Phasellus non malesuada mi. Suspendisse ullamcorper tristique odio fermentum elementum. Phasellus mattis mollis mauris, non mattis ligula dapibus quis. Quisque pretium metus massa. Curabitur condimentum consequat felis, id rutrum velit cursus vel. Proin nulla est, posuere in velit at, faucibus dignissim diam. Quisque quis erat euismod, malesuada erat eu, congue nisi. Ut risus lectus, auctor at libero sit amet, accumsan ultricies est. Donec eget iaculis enim. 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7</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fermentum elementum. Phasellus mattis mollis mauris, non mattis ligula dapibus quis. Quisque pretium metus massa. Curabitur condimentum consequat felis, id rutrum velit cursus vel. Proin nulla est, posuere in velit at, faucibus dignissim diam. Quisque quis erat euismod, malesuada erat eu, congue nisi.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8</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 metus massa. Curabitur condimentum consequat felis, id rutrum velit cursus vel. Proin nulla est, posuere in velit at, faucibus dignissim diam. Quisque quis erat euismod, malesuada erat eu, congue nisi.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sagittis, dapibus nibh eget, ornare nunc. Donec posuere erat quis ipsum facilisis, quis porttitor dui cursus. Etiam convallis arcu sapien, vitae placerat diam molestie sit amet. Vivamus sapien augue, 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9</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suere in velit at, faucibus dignissim diam. Quisque quis erat euismod, malesuada erat eu, congue nisi.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sagittis, dapibus nibh eget, ornare nunc. Donec posuere erat quis ipsum facilisis, quis porttitor dui cursus. Etiam convallis arcu sapien, vitae placerat diam molestie sit amet. Vivamus sapien augue, porta sed tortor ut, molestie ornare nisl. Nullam sed mi turpis. Donec sed finibus risus. Nunc interdum semper mauris quis vehicula. Phasellus in nisl faucibus, pellentesque massa vel, faucibus urna. 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10</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sagittis, dapibus nibh eget, ornare nunc. Donec posuere erat quis ipsum facilisis, quis porttitor dui cursus. Etiam convallis arcu sapien, vitae placerat diam molestie sit amet. Vivamus sapien augue, porta sed tortor ut, molestie ornare nisl. Nullam sed mi turpis. Donec sed finibus risus. Nunc interdum semper mauris quis vehicula. Phasellus in nisl faucibus, pellentesque massa vel, faucibus urna. Proin sed tortor lorem. Curabitur eu nisi semper, placerat tellus sed, varius nulla. Etiam luctus ac purus nec aliquet. Phasellus nisl metus, dictum ultricies justo a, laoreet consectetur risus. 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2743200" y="685800"/>
            <a:ext cx="9144000" cy="45720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Start at `{ y:4.0 }`, subsequent slides start at slide top margin</a:t>
            </a:r>
            <a:endParaRPr lang="en-US" sz="1400"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2743200" y="3657600"/>
          <a:ext cx="9144000" cy="914400"/>
        </p:xfrm>
        <a:graphic>
          <a:graphicData uri="http://schemas.openxmlformats.org/drawingml/2006/table">
            <a:tbl>
              <a:tblPr/>
              <a:tblGrid>
                <a:gridCol w="685800"/>
                <a:gridCol w="1600200"/>
                <a:gridCol w="64008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a:t>
                      </a:r>
                      <a:r>
                        <a:rPr lang="en-US" sz="1200" dirty="0">
                          <a:solidFill>
                            <a:srgbClr val="FFFFFF"/>
                          </a:solidFill>
                          <a:latin typeface="Arial" pitchFamily="34" charset="0"/>
                          <a:ea typeface="Arial" pitchFamily="34" charset="-122"/>
                          <a:cs typeface="Arial" pitchFamily="34" charset="-120"/>
                        </a:rPr>
                        <a:t>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a:t>
                      </a:r>
                      <a:r>
                        <a:rPr lang="en-US" sz="1200" dirty="0">
                          <a:solidFill>
                            <a:srgbClr val="FFFFFF"/>
                          </a:solidFill>
                          <a:latin typeface="Arial" pitchFamily="34" charset="0"/>
                          <a:ea typeface="Arial" pitchFamily="34" charset="-122"/>
                          <a:cs typeface="Arial" pitchFamily="34" charset="-120"/>
                        </a:rPr>
                        <a:t>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latin typeface="Arial" pitchFamily="34" charset="0"/>
                          <a:ea typeface="Arial" pitchFamily="34" charset="-122"/>
                          <a:cs typeface="Arial" pitchFamily="34" charset="-120"/>
                        </a:rPr>
                        <a:t>1</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Markiplier</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Lorem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dolor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consectetur </a:t>
                      </a:r>
                      <a:r>
                        <a:rPr lang="en-US" sz="1200" dirty="0">
                          <a:solidFill>
                            <a:srgbClr val="000000"/>
                          </a:solidFill>
                          <a:latin typeface="Arial" pitchFamily="34" charset="0"/>
                          <a:ea typeface="Arial" pitchFamily="34" charset="-122"/>
                          <a:cs typeface="Arial" pitchFamily="34" charset="-120"/>
                        </a:rPr>
                        <a:t>adipiscing </a:t>
                      </a:r>
                      <a:r>
                        <a:rPr lang="en-US" sz="1200" dirty="0">
                          <a:solidFill>
                            <a:srgbClr val="000000"/>
                          </a:solidFill>
                          <a:latin typeface="Arial" pitchFamily="34" charset="0"/>
                          <a:ea typeface="Arial" pitchFamily="34" charset="-122"/>
                          <a:cs typeface="Arial" pitchFamily="34" charset="-120"/>
                        </a:rPr>
                        <a:t>elit.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condimentum </a:t>
                      </a:r>
                      <a:r>
                        <a:rPr lang="en-US" sz="1200" dirty="0">
                          <a:solidFill>
                            <a:srgbClr val="000000"/>
                          </a:solidFill>
                          <a:latin typeface="Arial" pitchFamily="34" charset="0"/>
                          <a:ea typeface="Arial" pitchFamily="34" charset="-122"/>
                          <a:cs typeface="Arial" pitchFamily="34" charset="-120"/>
                        </a:rPr>
                        <a:t>dignissim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luctu</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2</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Jack</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s.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feugiat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tempus </a:t>
                      </a:r>
                      <a:r>
                        <a:rPr lang="en-US" sz="1200" dirty="0">
                          <a:solidFill>
                            <a:srgbClr val="000000"/>
                          </a:solidFill>
                          <a:latin typeface="Arial" pitchFamily="34" charset="0"/>
                          <a:ea typeface="Arial" pitchFamily="34" charset="-122"/>
                          <a:cs typeface="Arial" pitchFamily="34" charset="-120"/>
                        </a:rPr>
                        <a:t>blandit.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dictum </a:t>
                      </a:r>
                      <a:r>
                        <a:rPr lang="en-US" sz="1200" dirty="0">
                          <a:solidFill>
                            <a:srgbClr val="000000"/>
                          </a:solidFill>
                          <a:latin typeface="Arial" pitchFamily="34" charset="0"/>
                          <a:ea typeface="Arial" pitchFamily="34" charset="-122"/>
                          <a:cs typeface="Arial" pitchFamily="34" charset="-120"/>
                        </a:rPr>
                        <a:t>interdum. </a:t>
                      </a:r>
                      <a:r>
                        <a:rPr lang="en-US" sz="1200" dirty="0">
                          <a:solidFill>
                            <a:srgbClr val="000000"/>
                          </a:solidFill>
                          <a:latin typeface="Arial" pitchFamily="34" charset="0"/>
                          <a:ea typeface="Arial" pitchFamily="34" charset="-122"/>
                          <a:cs typeface="Arial" pitchFamily="34" charset="-120"/>
                        </a:rPr>
                        <a:t>Pellentesqu</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3</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Brian</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e </a:t>
                      </a:r>
                      <a:r>
                        <a:rPr lang="en-US" sz="1200" dirty="0">
                          <a:solidFill>
                            <a:srgbClr val="000000"/>
                          </a:solidFill>
                          <a:latin typeface="Arial" pitchFamily="34" charset="0"/>
                          <a:ea typeface="Arial" pitchFamily="34" charset="-122"/>
                          <a:cs typeface="Arial" pitchFamily="34" charset="-120"/>
                        </a:rPr>
                        <a:t>imperdiet </a:t>
                      </a:r>
                      <a:r>
                        <a:rPr lang="en-US" sz="1200" dirty="0">
                          <a:solidFill>
                            <a:srgbClr val="000000"/>
                          </a:solidFill>
                          <a:latin typeface="Arial" pitchFamily="34" charset="0"/>
                          <a:ea typeface="Arial" pitchFamily="34" charset="-122"/>
                          <a:cs typeface="Arial" pitchFamily="34" charset="-120"/>
                        </a:rPr>
                        <a:t>nibh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porta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Fusce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lacus.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dui.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pulvinar </a:t>
                      </a:r>
                      <a:r>
                        <a:rPr lang="en-US" sz="1200" dirty="0">
                          <a:solidFill>
                            <a:srgbClr val="000000"/>
                          </a:solidFill>
                          <a:latin typeface="Arial" pitchFamily="34" charset="0"/>
                          <a:ea typeface="Arial" pitchFamily="34" charset="-122"/>
                          <a:cs typeface="Arial" pitchFamily="34" charset="-120"/>
                        </a:rPr>
                        <a:t>urna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aliquam </a:t>
                      </a:r>
                      <a:r>
                        <a:rPr lang="en-US" sz="1200" dirty="0">
                          <a:solidFill>
                            <a:srgbClr val="000000"/>
                          </a:solidFill>
                          <a:latin typeface="Arial" pitchFamily="34" charset="0"/>
                          <a:ea typeface="Arial" pitchFamily="34" charset="-122"/>
                          <a:cs typeface="Arial" pitchFamily="34" charset="-120"/>
                        </a:rPr>
                        <a:t>neque </a:t>
                      </a:r>
                      <a:r>
                        <a:rPr lang="en-US" sz="1200" dirty="0">
                          <a:solidFill>
                            <a:srgbClr val="000000"/>
                          </a:solidFill>
                          <a:latin typeface="Arial" pitchFamily="34" charset="0"/>
                          <a:ea typeface="Arial" pitchFamily="34" charset="-122"/>
                          <a:cs typeface="Arial" pitchFamily="34" charset="-120"/>
                        </a:rPr>
                        <a:t>pulvinar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Fusce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lorem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blandit </a:t>
                      </a:r>
                      <a:r>
                        <a:rPr lang="en-US" sz="1200" dirty="0">
                          <a:solidFill>
                            <a:srgbClr val="000000"/>
                          </a:solidFill>
                          <a:latin typeface="Arial" pitchFamily="34" charset="0"/>
                          <a:ea typeface="Arial" pitchFamily="34" charset="-122"/>
                          <a:cs typeface="Arial" pitchFamily="34" charset="-120"/>
                        </a:rPr>
                        <a:t>con</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4</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Paul</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aliquam </a:t>
                      </a:r>
                      <a:r>
                        <a:rPr lang="en-US" sz="1200" dirty="0">
                          <a:solidFill>
                            <a:srgbClr val="000000"/>
                          </a:solidFill>
                          <a:latin typeface="Arial" pitchFamily="34" charset="0"/>
                          <a:ea typeface="Arial" pitchFamily="34" charset="-122"/>
                          <a:cs typeface="Arial" pitchFamily="34" charset="-120"/>
                        </a:rPr>
                        <a:t>neque </a:t>
                      </a:r>
                      <a:r>
                        <a:rPr lang="en-US" sz="1200" dirty="0">
                          <a:solidFill>
                            <a:srgbClr val="000000"/>
                          </a:solidFill>
                          <a:latin typeface="Arial" pitchFamily="34" charset="0"/>
                          <a:ea typeface="Arial" pitchFamily="34" charset="-122"/>
                          <a:cs typeface="Arial" pitchFamily="34" charset="-120"/>
                        </a:rPr>
                        <a:t>pulvinar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Fusce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lorem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blandit </a:t>
                      </a:r>
                      <a:r>
                        <a:rPr lang="en-US" sz="1200" dirty="0">
                          <a:solidFill>
                            <a:srgbClr val="000000"/>
                          </a:solidFill>
                          <a:latin typeface="Arial" pitchFamily="34" charset="0"/>
                          <a:ea typeface="Arial" pitchFamily="34" charset="-122"/>
                          <a:cs typeface="Arial" pitchFamily="34" charset="-120"/>
                        </a:rPr>
                        <a:t>consequat </a:t>
                      </a:r>
                      <a:r>
                        <a:rPr lang="en-US" sz="1200" dirty="0">
                          <a:solidFill>
                            <a:srgbClr val="000000"/>
                          </a:solidFill>
                          <a:latin typeface="Arial" pitchFamily="34" charset="0"/>
                          <a:ea typeface="Arial" pitchFamily="34" charset="-122"/>
                          <a:cs typeface="Arial" pitchFamily="34" charset="-120"/>
                        </a:rPr>
                        <a:t>arcu.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pharetra </a:t>
                      </a:r>
                      <a:r>
                        <a:rPr lang="en-US" sz="1200" dirty="0">
                          <a:solidFill>
                            <a:srgbClr val="000000"/>
                          </a:solidFill>
                          <a:latin typeface="Arial" pitchFamily="34" charset="0"/>
                          <a:ea typeface="Arial" pitchFamily="34" charset="-122"/>
                          <a:cs typeface="Arial" pitchFamily="34" charset="-120"/>
                        </a:rPr>
                        <a:t>tortor,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Pellentesque </a:t>
                      </a:r>
                      <a:r>
                        <a:rPr lang="en-US" sz="1200" dirty="0">
                          <a:solidFill>
                            <a:srgbClr val="000000"/>
                          </a:solidFill>
                          <a:latin typeface="Arial" pitchFamily="34" charset="0"/>
                          <a:ea typeface="Arial" pitchFamily="34" charset="-122"/>
                          <a:cs typeface="Arial" pitchFamily="34" charset="-120"/>
                        </a:rPr>
                        <a:t>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ligula </a:t>
                      </a:r>
                      <a:r>
                        <a:rPr lang="en-US" sz="1200" dirty="0">
                          <a:solidFill>
                            <a:srgbClr val="000000"/>
                          </a:solidFill>
                          <a:latin typeface="Arial" pitchFamily="34" charset="0"/>
                          <a:ea typeface="Arial" pitchFamily="34" charset="-122"/>
                          <a:cs typeface="Arial" pitchFamily="34" charset="-120"/>
                        </a:rPr>
                        <a:t>imperdiet </a:t>
                      </a:r>
                      <a:r>
                        <a:rPr lang="en-US" sz="1200" dirty="0">
                          <a:solidFill>
                            <a:srgbClr val="000000"/>
                          </a:solidFill>
                          <a:latin typeface="Arial" pitchFamily="34" charset="0"/>
                          <a:ea typeface="Arial" pitchFamily="34" charset="-122"/>
                          <a:cs typeface="Arial" pitchFamily="34" charset="-120"/>
                        </a:rPr>
                        <a:t>rhoncus.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hendrerit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mi. </a:t>
                      </a:r>
                      <a:r>
                        <a:rPr lang="en-US" sz="1200" dirty="0">
                          <a:solidFill>
                            <a:srgbClr val="000000"/>
                          </a:solidFill>
                          <a:latin typeface="Arial" pitchFamily="34" charset="0"/>
                          <a:ea typeface="Arial" pitchFamily="34" charset="-122"/>
                          <a:cs typeface="Arial" pitchFamily="34" charset="-120"/>
                        </a:rPr>
                        <a:t>Suspendisse </a:t>
                      </a:r>
                      <a:r>
                        <a:rPr lang="en-US" sz="1200" dirty="0">
                          <a:solidFill>
                            <a:srgbClr val="000000"/>
                          </a:solidFill>
                          <a:latin typeface="Arial" pitchFamily="34" charset="0"/>
                          <a:ea typeface="Arial" pitchFamily="34" charset="-122"/>
                          <a:cs typeface="Arial" pitchFamily="34" charset="-120"/>
                        </a:rPr>
                        <a:t>ullamcorper </a:t>
                      </a:r>
                      <a:r>
                        <a:rPr lang="en-US" sz="1200" dirty="0">
                          <a:solidFill>
                            <a:srgbClr val="000000"/>
                          </a:solidFill>
                          <a:latin typeface="Arial" pitchFamily="34" charset="0"/>
                          <a:ea typeface="Arial" pitchFamily="34" charset="-122"/>
                          <a:cs typeface="Arial" pitchFamily="34" charset="-120"/>
                        </a:rPr>
                        <a:t>tristique </a:t>
                      </a:r>
                      <a:r>
                        <a:rPr lang="en-US" sz="1200" dirty="0">
                          <a:solidFill>
                            <a:srgbClr val="000000"/>
                          </a:solidFill>
                          <a:latin typeface="Arial" pitchFamily="34" charset="0"/>
                          <a:ea typeface="Arial" pitchFamily="34" charset="-122"/>
                          <a:cs typeface="Arial" pitchFamily="34" charset="-120"/>
                        </a:rPr>
                        <a:t>odio</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2743200" y="457200"/>
          <a:ext cx="9144000" cy="914400"/>
        </p:xfrm>
        <a:graphic>
          <a:graphicData uri="http://schemas.openxmlformats.org/drawingml/2006/table">
            <a:tbl>
              <a:tblPr/>
              <a:tblGrid>
                <a:gridCol w="685800"/>
                <a:gridCol w="1600200"/>
                <a:gridCol w="6400800"/>
              </a:tblGrid>
              <a:tr h="0">
                <a:tc>
                  <a:txBody>
                    <a:bodyPr/>
                    <a:lstStyle/>
                    <a:p>
                      <a:r>
                        <a:rPr lang="en-US" sz="1200" dirty="0">
                          <a:solidFill>
                            <a:srgbClr val="000000"/>
                          </a:solidFill>
                          <a:latin typeface="Arial" pitchFamily="34" charset="0"/>
                          <a:ea typeface="Arial" pitchFamily="34" charset="-122"/>
                          <a:cs typeface="Arial" pitchFamily="34" charset="-120"/>
                        </a:rPr>
                        <a:t>5</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Ev</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sequat </a:t>
                      </a:r>
                      <a:r>
                        <a:rPr lang="en-US" sz="1200" dirty="0">
                          <a:solidFill>
                            <a:srgbClr val="000000"/>
                          </a:solidFill>
                          <a:latin typeface="Arial" pitchFamily="34" charset="0"/>
                          <a:ea typeface="Arial" pitchFamily="34" charset="-122"/>
                          <a:cs typeface="Arial" pitchFamily="34" charset="-120"/>
                        </a:rPr>
                        <a:t>arcu.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pharetra </a:t>
                      </a:r>
                      <a:r>
                        <a:rPr lang="en-US" sz="1200" dirty="0">
                          <a:solidFill>
                            <a:srgbClr val="000000"/>
                          </a:solidFill>
                          <a:latin typeface="Arial" pitchFamily="34" charset="0"/>
                          <a:ea typeface="Arial" pitchFamily="34" charset="-122"/>
                          <a:cs typeface="Arial" pitchFamily="34" charset="-120"/>
                        </a:rPr>
                        <a:t>tortor,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Pellentesque </a:t>
                      </a:r>
                      <a:r>
                        <a:rPr lang="en-US" sz="1200" dirty="0">
                          <a:solidFill>
                            <a:srgbClr val="000000"/>
                          </a:solidFill>
                          <a:latin typeface="Arial" pitchFamily="34" charset="0"/>
                          <a:ea typeface="Arial" pitchFamily="34" charset="-122"/>
                          <a:cs typeface="Arial" pitchFamily="34" charset="-120"/>
                        </a:rPr>
                        <a:t>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ligula </a:t>
                      </a:r>
                      <a:r>
                        <a:rPr lang="en-US" sz="1200" dirty="0">
                          <a:solidFill>
                            <a:srgbClr val="000000"/>
                          </a:solidFill>
                          <a:latin typeface="Arial" pitchFamily="34" charset="0"/>
                          <a:ea typeface="Arial" pitchFamily="34" charset="-122"/>
                          <a:cs typeface="Arial" pitchFamily="34" charset="-120"/>
                        </a:rPr>
                        <a:t>imperdiet </a:t>
                      </a:r>
                      <a:r>
                        <a:rPr lang="en-US" sz="1200" dirty="0">
                          <a:solidFill>
                            <a:srgbClr val="000000"/>
                          </a:solidFill>
                          <a:latin typeface="Arial" pitchFamily="34" charset="0"/>
                          <a:ea typeface="Arial" pitchFamily="34" charset="-122"/>
                          <a:cs typeface="Arial" pitchFamily="34" charset="-120"/>
                        </a:rPr>
                        <a:t>rhoncus.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hendrerit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mi. </a:t>
                      </a:r>
                      <a:r>
                        <a:rPr lang="en-US" sz="1200" dirty="0">
                          <a:solidFill>
                            <a:srgbClr val="000000"/>
                          </a:solidFill>
                          <a:latin typeface="Arial" pitchFamily="34" charset="0"/>
                          <a:ea typeface="Arial" pitchFamily="34" charset="-122"/>
                          <a:cs typeface="Arial" pitchFamily="34" charset="-120"/>
                        </a:rPr>
                        <a:t>Suspendisse </a:t>
                      </a:r>
                      <a:r>
                        <a:rPr lang="en-US" sz="1200" dirty="0">
                          <a:solidFill>
                            <a:srgbClr val="000000"/>
                          </a:solidFill>
                          <a:latin typeface="Arial" pitchFamily="34" charset="0"/>
                          <a:ea typeface="Arial" pitchFamily="34" charset="-122"/>
                          <a:cs typeface="Arial" pitchFamily="34" charset="-120"/>
                        </a:rPr>
                        <a:t>ullamcorper </a:t>
                      </a:r>
                      <a:r>
                        <a:rPr lang="en-US" sz="1200" dirty="0">
                          <a:solidFill>
                            <a:srgbClr val="000000"/>
                          </a:solidFill>
                          <a:latin typeface="Arial" pitchFamily="34" charset="0"/>
                          <a:ea typeface="Arial" pitchFamily="34" charset="-122"/>
                          <a:cs typeface="Arial" pitchFamily="34" charset="-120"/>
                        </a:rPr>
                        <a:t>tristique </a:t>
                      </a:r>
                      <a:r>
                        <a:rPr lang="en-US" sz="1200" dirty="0">
                          <a:solidFill>
                            <a:srgbClr val="000000"/>
                          </a:solidFill>
                          <a:latin typeface="Arial" pitchFamily="34" charset="0"/>
                          <a:ea typeface="Arial" pitchFamily="34" charset="-122"/>
                          <a:cs typeface="Arial" pitchFamily="34" charset="-120"/>
                        </a:rPr>
                        <a:t>odio </a:t>
                      </a:r>
                      <a:r>
                        <a:rPr lang="en-US" sz="1200" dirty="0">
                          <a:solidFill>
                            <a:srgbClr val="000000"/>
                          </a:solidFill>
                          <a:latin typeface="Arial" pitchFamily="34" charset="0"/>
                          <a:ea typeface="Arial" pitchFamily="34" charset="-122"/>
                          <a:cs typeface="Arial" pitchFamily="34" charset="-120"/>
                        </a:rPr>
                        <a:t>fermentum </a:t>
                      </a:r>
                      <a:r>
                        <a:rPr lang="en-US" sz="1200" dirty="0">
                          <a:solidFill>
                            <a:srgbClr val="000000"/>
                          </a:solidFill>
                          <a:latin typeface="Arial" pitchFamily="34" charset="0"/>
                          <a:ea typeface="Arial" pitchFamily="34" charset="-122"/>
                          <a:cs typeface="Arial" pitchFamily="34" charset="-120"/>
                        </a:rPr>
                        <a:t>elementum.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mollis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ligula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metus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condimentum </a:t>
                      </a:r>
                      <a:r>
                        <a:rPr lang="en-US" sz="1200" dirty="0">
                          <a:solidFill>
                            <a:srgbClr val="000000"/>
                          </a:solidFill>
                          <a:latin typeface="Arial" pitchFamily="34" charset="0"/>
                          <a:ea typeface="Arial" pitchFamily="34" charset="-122"/>
                          <a:cs typeface="Arial" pitchFamily="34" charset="-120"/>
                        </a:rPr>
                        <a:t>consequat </a:t>
                      </a:r>
                      <a:r>
                        <a:rPr lang="en-US" sz="1200" dirty="0">
                          <a:solidFill>
                            <a:srgbClr val="000000"/>
                          </a:solidFill>
                          <a:latin typeface="Arial" pitchFamily="34" charset="0"/>
                          <a:ea typeface="Arial" pitchFamily="34" charset="-122"/>
                          <a:cs typeface="Arial" pitchFamily="34" charset="-120"/>
                        </a:rPr>
                        <a:t>felis, </a:t>
                      </a:r>
                      <a:r>
                        <a:rPr lang="en-US" sz="1200" dirty="0">
                          <a:solidFill>
                            <a:srgbClr val="000000"/>
                          </a:solidFill>
                          <a:latin typeface="Arial" pitchFamily="34" charset="0"/>
                          <a:ea typeface="Arial" pitchFamily="34" charset="-122"/>
                          <a:cs typeface="Arial" pitchFamily="34" charset="-120"/>
                        </a:rPr>
                        <a:t>id </a:t>
                      </a:r>
                      <a:r>
                        <a:rPr lang="en-US" sz="1200" dirty="0">
                          <a:solidFill>
                            <a:srgbClr val="000000"/>
                          </a:solidFill>
                          <a:latin typeface="Arial" pitchFamily="34" charset="0"/>
                          <a:ea typeface="Arial" pitchFamily="34" charset="-122"/>
                          <a:cs typeface="Arial" pitchFamily="34" charset="-120"/>
                        </a:rPr>
                        <a:t>rutrum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po</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6</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Ann</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oncus.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hendrerit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mi. </a:t>
                      </a:r>
                      <a:r>
                        <a:rPr lang="en-US" sz="1200" dirty="0">
                          <a:solidFill>
                            <a:srgbClr val="000000"/>
                          </a:solidFill>
                          <a:latin typeface="Arial" pitchFamily="34" charset="0"/>
                          <a:ea typeface="Arial" pitchFamily="34" charset="-122"/>
                          <a:cs typeface="Arial" pitchFamily="34" charset="-120"/>
                        </a:rPr>
                        <a:t>Suspendisse </a:t>
                      </a:r>
                      <a:r>
                        <a:rPr lang="en-US" sz="1200" dirty="0">
                          <a:solidFill>
                            <a:srgbClr val="000000"/>
                          </a:solidFill>
                          <a:latin typeface="Arial" pitchFamily="34" charset="0"/>
                          <a:ea typeface="Arial" pitchFamily="34" charset="-122"/>
                          <a:cs typeface="Arial" pitchFamily="34" charset="-120"/>
                        </a:rPr>
                        <a:t>ullamcorper </a:t>
                      </a:r>
                      <a:r>
                        <a:rPr lang="en-US" sz="1200" dirty="0">
                          <a:solidFill>
                            <a:srgbClr val="000000"/>
                          </a:solidFill>
                          <a:latin typeface="Arial" pitchFamily="34" charset="0"/>
                          <a:ea typeface="Arial" pitchFamily="34" charset="-122"/>
                          <a:cs typeface="Arial" pitchFamily="34" charset="-120"/>
                        </a:rPr>
                        <a:t>tristique </a:t>
                      </a:r>
                      <a:r>
                        <a:rPr lang="en-US" sz="1200" dirty="0">
                          <a:solidFill>
                            <a:srgbClr val="000000"/>
                          </a:solidFill>
                          <a:latin typeface="Arial" pitchFamily="34" charset="0"/>
                          <a:ea typeface="Arial" pitchFamily="34" charset="-122"/>
                          <a:cs typeface="Arial" pitchFamily="34" charset="-120"/>
                        </a:rPr>
                        <a:t>odio </a:t>
                      </a:r>
                      <a:r>
                        <a:rPr lang="en-US" sz="1200" dirty="0">
                          <a:solidFill>
                            <a:srgbClr val="000000"/>
                          </a:solidFill>
                          <a:latin typeface="Arial" pitchFamily="34" charset="0"/>
                          <a:ea typeface="Arial" pitchFamily="34" charset="-122"/>
                          <a:cs typeface="Arial" pitchFamily="34" charset="-120"/>
                        </a:rPr>
                        <a:t>fermentum </a:t>
                      </a:r>
                      <a:r>
                        <a:rPr lang="en-US" sz="1200" dirty="0">
                          <a:solidFill>
                            <a:srgbClr val="000000"/>
                          </a:solidFill>
                          <a:latin typeface="Arial" pitchFamily="34" charset="0"/>
                          <a:ea typeface="Arial" pitchFamily="34" charset="-122"/>
                          <a:cs typeface="Arial" pitchFamily="34" charset="-120"/>
                        </a:rPr>
                        <a:t>elementum.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mollis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ligula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metus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condimentum </a:t>
                      </a:r>
                      <a:r>
                        <a:rPr lang="en-US" sz="1200" dirty="0">
                          <a:solidFill>
                            <a:srgbClr val="000000"/>
                          </a:solidFill>
                          <a:latin typeface="Arial" pitchFamily="34" charset="0"/>
                          <a:ea typeface="Arial" pitchFamily="34" charset="-122"/>
                          <a:cs typeface="Arial" pitchFamily="34" charset="-120"/>
                        </a:rPr>
                        <a:t>consequat </a:t>
                      </a:r>
                      <a:r>
                        <a:rPr lang="en-US" sz="1200" dirty="0">
                          <a:solidFill>
                            <a:srgbClr val="000000"/>
                          </a:solidFill>
                          <a:latin typeface="Arial" pitchFamily="34" charset="0"/>
                          <a:ea typeface="Arial" pitchFamily="34" charset="-122"/>
                          <a:cs typeface="Arial" pitchFamily="34" charset="-120"/>
                        </a:rPr>
                        <a:t>felis, </a:t>
                      </a:r>
                      <a:r>
                        <a:rPr lang="en-US" sz="1200" dirty="0">
                          <a:solidFill>
                            <a:srgbClr val="000000"/>
                          </a:solidFill>
                          <a:latin typeface="Arial" pitchFamily="34" charset="0"/>
                          <a:ea typeface="Arial" pitchFamily="34" charset="-122"/>
                          <a:cs typeface="Arial" pitchFamily="34" charset="-120"/>
                        </a:rPr>
                        <a:t>id </a:t>
                      </a:r>
                      <a:r>
                        <a:rPr lang="en-US" sz="1200" dirty="0">
                          <a:solidFill>
                            <a:srgbClr val="000000"/>
                          </a:solidFill>
                          <a:latin typeface="Arial" pitchFamily="34" charset="0"/>
                          <a:ea typeface="Arial" pitchFamily="34" charset="-122"/>
                          <a:cs typeface="Arial" pitchFamily="34" charset="-120"/>
                        </a:rPr>
                        <a:t>rutrum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dignissim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euismod,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congue </a:t>
                      </a:r>
                      <a:r>
                        <a:rPr lang="en-US" sz="1200" dirty="0">
                          <a:solidFill>
                            <a:srgbClr val="000000"/>
                          </a:solidFill>
                          <a:latin typeface="Arial" pitchFamily="34" charset="0"/>
                          <a:ea typeface="Arial" pitchFamily="34" charset="-122"/>
                          <a:cs typeface="Arial" pitchFamily="34" charset="-120"/>
                        </a:rPr>
                        <a:t>nisi.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lectus, </a:t>
                      </a:r>
                      <a:r>
                        <a:rPr lang="en-US" sz="1200" dirty="0">
                          <a:solidFill>
                            <a:srgbClr val="000000"/>
                          </a:solidFill>
                          <a:latin typeface="Arial" pitchFamily="34" charset="0"/>
                          <a:ea typeface="Arial" pitchFamily="34" charset="-122"/>
                          <a:cs typeface="Arial" pitchFamily="34" charset="-120"/>
                        </a:rPr>
                        <a:t>auctor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libero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accumsan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iaculis </a:t>
                      </a:r>
                      <a:r>
                        <a:rPr lang="en-US" sz="1200" dirty="0">
                          <a:solidFill>
                            <a:srgbClr val="000000"/>
                          </a:solidFill>
                          <a:latin typeface="Arial" pitchFamily="34" charset="0"/>
                          <a:ea typeface="Arial" pitchFamily="34" charset="-122"/>
                          <a:cs typeface="Arial" pitchFamily="34" charset="-120"/>
                        </a:rPr>
                        <a:t>enim. </a:t>
                      </a:r>
                      <a:r>
                        <a:rPr lang="en-US" sz="1200" dirty="0">
                          <a:solidFill>
                            <a:srgbClr val="000000"/>
                          </a:solidFill>
                          <a:latin typeface="Arial" pitchFamily="34" charset="0"/>
                          <a:ea typeface="Arial" pitchFamily="34" charset="-122"/>
                          <a:cs typeface="Arial" pitchFamily="34" charset="-120"/>
                        </a:rPr>
                        <a:t>Nunc</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7</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Michelle</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fermentum </a:t>
                      </a:r>
                      <a:r>
                        <a:rPr lang="en-US" sz="1200" dirty="0">
                          <a:solidFill>
                            <a:srgbClr val="000000"/>
                          </a:solidFill>
                          <a:latin typeface="Arial" pitchFamily="34" charset="0"/>
                          <a:ea typeface="Arial" pitchFamily="34" charset="-122"/>
                          <a:cs typeface="Arial" pitchFamily="34" charset="-120"/>
                        </a:rPr>
                        <a:t>elementum.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mollis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non </a:t>
                      </a:r>
                      <a:r>
                        <a:rPr lang="en-US" sz="1200" dirty="0">
                          <a:solidFill>
                            <a:srgbClr val="000000"/>
                          </a:solidFill>
                          <a:latin typeface="Arial" pitchFamily="34" charset="0"/>
                          <a:ea typeface="Arial" pitchFamily="34" charset="-122"/>
                          <a:cs typeface="Arial" pitchFamily="34" charset="-120"/>
                        </a:rPr>
                        <a:t>mattis </a:t>
                      </a:r>
                      <a:r>
                        <a:rPr lang="en-US" sz="1200" dirty="0">
                          <a:solidFill>
                            <a:srgbClr val="000000"/>
                          </a:solidFill>
                          <a:latin typeface="Arial" pitchFamily="34" charset="0"/>
                          <a:ea typeface="Arial" pitchFamily="34" charset="-122"/>
                          <a:cs typeface="Arial" pitchFamily="34" charset="-120"/>
                        </a:rPr>
                        <a:t>ligula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metus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condimentum </a:t>
                      </a:r>
                      <a:r>
                        <a:rPr lang="en-US" sz="1200" dirty="0">
                          <a:solidFill>
                            <a:srgbClr val="000000"/>
                          </a:solidFill>
                          <a:latin typeface="Arial" pitchFamily="34" charset="0"/>
                          <a:ea typeface="Arial" pitchFamily="34" charset="-122"/>
                          <a:cs typeface="Arial" pitchFamily="34" charset="-120"/>
                        </a:rPr>
                        <a:t>consequat </a:t>
                      </a:r>
                      <a:r>
                        <a:rPr lang="en-US" sz="1200" dirty="0">
                          <a:solidFill>
                            <a:srgbClr val="000000"/>
                          </a:solidFill>
                          <a:latin typeface="Arial" pitchFamily="34" charset="0"/>
                          <a:ea typeface="Arial" pitchFamily="34" charset="-122"/>
                          <a:cs typeface="Arial" pitchFamily="34" charset="-120"/>
                        </a:rPr>
                        <a:t>felis, </a:t>
                      </a:r>
                      <a:r>
                        <a:rPr lang="en-US" sz="1200" dirty="0">
                          <a:solidFill>
                            <a:srgbClr val="000000"/>
                          </a:solidFill>
                          <a:latin typeface="Arial" pitchFamily="34" charset="0"/>
                          <a:ea typeface="Arial" pitchFamily="34" charset="-122"/>
                          <a:cs typeface="Arial" pitchFamily="34" charset="-120"/>
                        </a:rPr>
                        <a:t>id </a:t>
                      </a:r>
                      <a:r>
                        <a:rPr lang="en-US" sz="1200" dirty="0">
                          <a:solidFill>
                            <a:srgbClr val="000000"/>
                          </a:solidFill>
                          <a:latin typeface="Arial" pitchFamily="34" charset="0"/>
                          <a:ea typeface="Arial" pitchFamily="34" charset="-122"/>
                          <a:cs typeface="Arial" pitchFamily="34" charset="-120"/>
                        </a:rPr>
                        <a:t>rutrum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dignissim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euismod,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congue </a:t>
                      </a:r>
                      <a:r>
                        <a:rPr lang="en-US" sz="1200" dirty="0">
                          <a:solidFill>
                            <a:srgbClr val="000000"/>
                          </a:solidFill>
                          <a:latin typeface="Arial" pitchFamily="34" charset="0"/>
                          <a:ea typeface="Arial" pitchFamily="34" charset="-122"/>
                          <a:cs typeface="Arial" pitchFamily="34" charset="-120"/>
                        </a:rPr>
                        <a:t>nisi.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lectus, </a:t>
                      </a:r>
                      <a:r>
                        <a:rPr lang="en-US" sz="1200" dirty="0">
                          <a:solidFill>
                            <a:srgbClr val="000000"/>
                          </a:solidFill>
                          <a:latin typeface="Arial" pitchFamily="34" charset="0"/>
                          <a:ea typeface="Arial" pitchFamily="34" charset="-122"/>
                          <a:cs typeface="Arial" pitchFamily="34" charset="-120"/>
                        </a:rPr>
                        <a:t>auctor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libero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accumsan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iaculis </a:t>
                      </a:r>
                      <a:r>
                        <a:rPr lang="en-US" sz="1200" dirty="0">
                          <a:solidFill>
                            <a:srgbClr val="000000"/>
                          </a:solidFill>
                          <a:latin typeface="Arial" pitchFamily="34" charset="0"/>
                          <a:ea typeface="Arial" pitchFamily="34" charset="-122"/>
                          <a:cs typeface="Arial" pitchFamily="34" charset="-120"/>
                        </a:rPr>
                        <a:t>enim.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ac </a:t>
                      </a:r>
                      <a:r>
                        <a:rPr lang="en-US" sz="1200" dirty="0">
                          <a:solidFill>
                            <a:srgbClr val="000000"/>
                          </a:solidFill>
                          <a:latin typeface="Arial" pitchFamily="34" charset="0"/>
                          <a:ea typeface="Arial" pitchFamily="34" charset="-122"/>
                          <a:cs typeface="Arial" pitchFamily="34" charset="-120"/>
                        </a:rPr>
                        <a:t>egestas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efficitur </a:t>
                      </a:r>
                      <a:r>
                        <a:rPr lang="en-US" sz="1200" dirty="0">
                          <a:solidFill>
                            <a:srgbClr val="000000"/>
                          </a:solidFill>
                          <a:latin typeface="Arial" pitchFamily="34" charset="0"/>
                          <a:ea typeface="Arial" pitchFamily="34" charset="-122"/>
                          <a:cs typeface="Arial" pitchFamily="34" charset="-120"/>
                        </a:rPr>
                        <a:t>magna.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laoreet </a:t>
                      </a:r>
                      <a:r>
                        <a:rPr lang="en-US" sz="1200" dirty="0">
                          <a:solidFill>
                            <a:srgbClr val="000000"/>
                          </a:solidFill>
                          <a:latin typeface="Arial" pitchFamily="34" charset="0"/>
                          <a:ea typeface="Arial" pitchFamily="34" charset="-122"/>
                          <a:cs typeface="Arial" pitchFamily="34" charset="-120"/>
                        </a:rPr>
                        <a:t>sollicitudin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quam. </a:t>
                      </a:r>
                      <a:r>
                        <a:rPr lang="en-US" sz="1200" dirty="0">
                          <a:solidFill>
                            <a:srgbClr val="000000"/>
                          </a:solidFill>
                          <a:latin typeface="Arial" pitchFamily="34" charset="0"/>
                          <a:ea typeface="Arial" pitchFamily="34" charset="-122"/>
                          <a:cs typeface="Arial" pitchFamily="34" charset="-120"/>
                        </a:rPr>
                        <a:t>Vestibulum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bibendum, </a:t>
                      </a:r>
                      <a:r>
                        <a:rPr lang="en-US" sz="1200" dirty="0">
                          <a:solidFill>
                            <a:srgbClr val="000000"/>
                          </a:solidFill>
                          <a:latin typeface="Arial" pitchFamily="34" charset="0"/>
                          <a:ea typeface="Arial" pitchFamily="34" charset="-122"/>
                          <a:cs typeface="Arial" pitchFamily="34" charset="-120"/>
                        </a:rPr>
                        <a:t>tempor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facilisi. </a:t>
                      </a:r>
                      <a:r>
                        <a:rPr lang="en-US" sz="1200" dirty="0">
                          <a:solidFill>
                            <a:srgbClr val="000000"/>
                          </a:solidFill>
                          <a:latin typeface="Arial" pitchFamily="34" charset="0"/>
                          <a:ea typeface="Arial" pitchFamily="34" charset="-122"/>
                          <a:cs typeface="Arial" pitchFamily="34" charset="-120"/>
                        </a:rPr>
                        <a:t>Aenean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purus </a:t>
                      </a:r>
                      <a:r>
                        <a:rPr lang="en-US" sz="1200" dirty="0">
                          <a:solidFill>
                            <a:srgbClr val="000000"/>
                          </a:solidFill>
                          <a:latin typeface="Arial" pitchFamily="34" charset="0"/>
                          <a:ea typeface="Arial" pitchFamily="34" charset="-122"/>
                          <a:cs typeface="Arial" pitchFamily="34" charset="-120"/>
                        </a:rPr>
                        <a:t>s</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8</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Jenny</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metus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condimentum </a:t>
                      </a:r>
                      <a:r>
                        <a:rPr lang="en-US" sz="1200" dirty="0">
                          <a:solidFill>
                            <a:srgbClr val="000000"/>
                          </a:solidFill>
                          <a:latin typeface="Arial" pitchFamily="34" charset="0"/>
                          <a:ea typeface="Arial" pitchFamily="34" charset="-122"/>
                          <a:cs typeface="Arial" pitchFamily="34" charset="-120"/>
                        </a:rPr>
                        <a:t>consequat </a:t>
                      </a:r>
                      <a:r>
                        <a:rPr lang="en-US" sz="1200" dirty="0">
                          <a:solidFill>
                            <a:srgbClr val="000000"/>
                          </a:solidFill>
                          <a:latin typeface="Arial" pitchFamily="34" charset="0"/>
                          <a:ea typeface="Arial" pitchFamily="34" charset="-122"/>
                          <a:cs typeface="Arial" pitchFamily="34" charset="-120"/>
                        </a:rPr>
                        <a:t>felis, </a:t>
                      </a:r>
                      <a:r>
                        <a:rPr lang="en-US" sz="1200" dirty="0">
                          <a:solidFill>
                            <a:srgbClr val="000000"/>
                          </a:solidFill>
                          <a:latin typeface="Arial" pitchFamily="34" charset="0"/>
                          <a:ea typeface="Arial" pitchFamily="34" charset="-122"/>
                          <a:cs typeface="Arial" pitchFamily="34" charset="-120"/>
                        </a:rPr>
                        <a:t>id </a:t>
                      </a:r>
                      <a:r>
                        <a:rPr lang="en-US" sz="1200" dirty="0">
                          <a:solidFill>
                            <a:srgbClr val="000000"/>
                          </a:solidFill>
                          <a:latin typeface="Arial" pitchFamily="34" charset="0"/>
                          <a:ea typeface="Arial" pitchFamily="34" charset="-122"/>
                          <a:cs typeface="Arial" pitchFamily="34" charset="-120"/>
                        </a:rPr>
                        <a:t>rutrum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dignissim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euismod,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congue </a:t>
                      </a:r>
                      <a:r>
                        <a:rPr lang="en-US" sz="1200" dirty="0">
                          <a:solidFill>
                            <a:srgbClr val="000000"/>
                          </a:solidFill>
                          <a:latin typeface="Arial" pitchFamily="34" charset="0"/>
                          <a:ea typeface="Arial" pitchFamily="34" charset="-122"/>
                          <a:cs typeface="Arial" pitchFamily="34" charset="-120"/>
                        </a:rPr>
                        <a:t>nisi.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lectus, </a:t>
                      </a:r>
                      <a:r>
                        <a:rPr lang="en-US" sz="1200" dirty="0">
                          <a:solidFill>
                            <a:srgbClr val="000000"/>
                          </a:solidFill>
                          <a:latin typeface="Arial" pitchFamily="34" charset="0"/>
                          <a:ea typeface="Arial" pitchFamily="34" charset="-122"/>
                          <a:cs typeface="Arial" pitchFamily="34" charset="-120"/>
                        </a:rPr>
                        <a:t>auctor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libero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accumsan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iaculis </a:t>
                      </a:r>
                      <a:r>
                        <a:rPr lang="en-US" sz="1200" dirty="0">
                          <a:solidFill>
                            <a:srgbClr val="000000"/>
                          </a:solidFill>
                          <a:latin typeface="Arial" pitchFamily="34" charset="0"/>
                          <a:ea typeface="Arial" pitchFamily="34" charset="-122"/>
                          <a:cs typeface="Arial" pitchFamily="34" charset="-120"/>
                        </a:rPr>
                        <a:t>enim.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ac </a:t>
                      </a:r>
                      <a:r>
                        <a:rPr lang="en-US" sz="1200" dirty="0">
                          <a:solidFill>
                            <a:srgbClr val="000000"/>
                          </a:solidFill>
                          <a:latin typeface="Arial" pitchFamily="34" charset="0"/>
                          <a:ea typeface="Arial" pitchFamily="34" charset="-122"/>
                          <a:cs typeface="Arial" pitchFamily="34" charset="-120"/>
                        </a:rPr>
                        <a:t>egestas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efficitur </a:t>
                      </a:r>
                      <a:r>
                        <a:rPr lang="en-US" sz="1200" dirty="0">
                          <a:solidFill>
                            <a:srgbClr val="000000"/>
                          </a:solidFill>
                          <a:latin typeface="Arial" pitchFamily="34" charset="0"/>
                          <a:ea typeface="Arial" pitchFamily="34" charset="-122"/>
                          <a:cs typeface="Arial" pitchFamily="34" charset="-120"/>
                        </a:rPr>
                        <a:t>magna.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laoreet </a:t>
                      </a:r>
                      <a:r>
                        <a:rPr lang="en-US" sz="1200" dirty="0">
                          <a:solidFill>
                            <a:srgbClr val="000000"/>
                          </a:solidFill>
                          <a:latin typeface="Arial" pitchFamily="34" charset="0"/>
                          <a:ea typeface="Arial" pitchFamily="34" charset="-122"/>
                          <a:cs typeface="Arial" pitchFamily="34" charset="-120"/>
                        </a:rPr>
                        <a:t>sollicitudin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quam. </a:t>
                      </a:r>
                      <a:r>
                        <a:rPr lang="en-US" sz="1200" dirty="0">
                          <a:solidFill>
                            <a:srgbClr val="000000"/>
                          </a:solidFill>
                          <a:latin typeface="Arial" pitchFamily="34" charset="0"/>
                          <a:ea typeface="Arial" pitchFamily="34" charset="-122"/>
                          <a:cs typeface="Arial" pitchFamily="34" charset="-120"/>
                        </a:rPr>
                        <a:t>Vestibulum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bibendum, </a:t>
                      </a:r>
                      <a:r>
                        <a:rPr lang="en-US" sz="1200" dirty="0">
                          <a:solidFill>
                            <a:srgbClr val="000000"/>
                          </a:solidFill>
                          <a:latin typeface="Arial" pitchFamily="34" charset="0"/>
                          <a:ea typeface="Arial" pitchFamily="34" charset="-122"/>
                          <a:cs typeface="Arial" pitchFamily="34" charset="-120"/>
                        </a:rPr>
                        <a:t>tempor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facilisi. </a:t>
                      </a:r>
                      <a:r>
                        <a:rPr lang="en-US" sz="1200" dirty="0">
                          <a:solidFill>
                            <a:srgbClr val="000000"/>
                          </a:solidFill>
                          <a:latin typeface="Arial" pitchFamily="34" charset="0"/>
                          <a:ea typeface="Arial" pitchFamily="34" charset="-122"/>
                          <a:cs typeface="Arial" pitchFamily="34" charset="-120"/>
                        </a:rPr>
                        <a:t>Aenean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purus </a:t>
                      </a:r>
                      <a:r>
                        <a:rPr lang="en-US" sz="1200" dirty="0">
                          <a:solidFill>
                            <a:srgbClr val="000000"/>
                          </a:solidFill>
                          <a:latin typeface="Arial" pitchFamily="34" charset="0"/>
                          <a:ea typeface="Arial" pitchFamily="34" charset="-122"/>
                          <a:cs typeface="Arial" pitchFamily="34" charset="-120"/>
                        </a:rPr>
                        <a:t>sagittis,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nibh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facilisis,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porttitor </a:t>
                      </a:r>
                      <a:r>
                        <a:rPr lang="en-US" sz="1200" dirty="0">
                          <a:solidFill>
                            <a:srgbClr val="000000"/>
                          </a:solidFill>
                          <a:latin typeface="Arial" pitchFamily="34" charset="0"/>
                          <a:ea typeface="Arial" pitchFamily="34" charset="-122"/>
                          <a:cs typeface="Arial" pitchFamily="34" charset="-120"/>
                        </a:rPr>
                        <a:t>dui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Etiam </a:t>
                      </a:r>
                      <a:r>
                        <a:rPr lang="en-US" sz="1200" dirty="0">
                          <a:solidFill>
                            <a:srgbClr val="000000"/>
                          </a:solidFill>
                          <a:latin typeface="Arial" pitchFamily="34" charset="0"/>
                          <a:ea typeface="Arial" pitchFamily="34" charset="-122"/>
                          <a:cs typeface="Arial" pitchFamily="34" charset="-120"/>
                        </a:rPr>
                        <a:t>convallis </a:t>
                      </a:r>
                      <a:r>
                        <a:rPr lang="en-US" sz="1200" dirty="0">
                          <a:solidFill>
                            <a:srgbClr val="000000"/>
                          </a:solidFill>
                          <a:latin typeface="Arial" pitchFamily="34" charset="0"/>
                          <a:ea typeface="Arial" pitchFamily="34" charset="-122"/>
                          <a:cs typeface="Arial" pitchFamily="34" charset="-120"/>
                        </a:rPr>
                        <a:t>arcu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placerat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molestie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Vivamus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p</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9</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Lara</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suere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dignissim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Quisque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euismod, </a:t>
                      </a:r>
                      <a:r>
                        <a:rPr lang="en-US" sz="1200" dirty="0">
                          <a:solidFill>
                            <a:srgbClr val="000000"/>
                          </a:solidFill>
                          <a:latin typeface="Arial" pitchFamily="34" charset="0"/>
                          <a:ea typeface="Arial" pitchFamily="34" charset="-122"/>
                          <a:cs typeface="Arial" pitchFamily="34" charset="-120"/>
                        </a:rPr>
                        <a:t>malesuada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congue </a:t>
                      </a:r>
                      <a:r>
                        <a:rPr lang="en-US" sz="1200" dirty="0">
                          <a:solidFill>
                            <a:srgbClr val="000000"/>
                          </a:solidFill>
                          <a:latin typeface="Arial" pitchFamily="34" charset="0"/>
                          <a:ea typeface="Arial" pitchFamily="34" charset="-122"/>
                          <a:cs typeface="Arial" pitchFamily="34" charset="-120"/>
                        </a:rPr>
                        <a:t>nisi.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lectus, </a:t>
                      </a:r>
                      <a:r>
                        <a:rPr lang="en-US" sz="1200" dirty="0">
                          <a:solidFill>
                            <a:srgbClr val="000000"/>
                          </a:solidFill>
                          <a:latin typeface="Arial" pitchFamily="34" charset="0"/>
                          <a:ea typeface="Arial" pitchFamily="34" charset="-122"/>
                          <a:cs typeface="Arial" pitchFamily="34" charset="-120"/>
                        </a:rPr>
                        <a:t>auctor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libero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accumsan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iaculis </a:t>
                      </a:r>
                      <a:r>
                        <a:rPr lang="en-US" sz="1200" dirty="0">
                          <a:solidFill>
                            <a:srgbClr val="000000"/>
                          </a:solidFill>
                          <a:latin typeface="Arial" pitchFamily="34" charset="0"/>
                          <a:ea typeface="Arial" pitchFamily="34" charset="-122"/>
                          <a:cs typeface="Arial" pitchFamily="34" charset="-120"/>
                        </a:rPr>
                        <a:t>enim.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ac </a:t>
                      </a:r>
                      <a:r>
                        <a:rPr lang="en-US" sz="1200" dirty="0">
                          <a:solidFill>
                            <a:srgbClr val="000000"/>
                          </a:solidFill>
                          <a:latin typeface="Arial" pitchFamily="34" charset="0"/>
                          <a:ea typeface="Arial" pitchFamily="34" charset="-122"/>
                          <a:cs typeface="Arial" pitchFamily="34" charset="-120"/>
                        </a:rPr>
                        <a:t>egestas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efficitur </a:t>
                      </a:r>
                      <a:r>
                        <a:rPr lang="en-US" sz="1200" dirty="0">
                          <a:solidFill>
                            <a:srgbClr val="000000"/>
                          </a:solidFill>
                          <a:latin typeface="Arial" pitchFamily="34" charset="0"/>
                          <a:ea typeface="Arial" pitchFamily="34" charset="-122"/>
                          <a:cs typeface="Arial" pitchFamily="34" charset="-120"/>
                        </a:rPr>
                        <a:t>magna.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laoreet </a:t>
                      </a:r>
                      <a:r>
                        <a:rPr lang="en-US" sz="1200" dirty="0">
                          <a:solidFill>
                            <a:srgbClr val="000000"/>
                          </a:solidFill>
                          <a:latin typeface="Arial" pitchFamily="34" charset="0"/>
                          <a:ea typeface="Arial" pitchFamily="34" charset="-122"/>
                          <a:cs typeface="Arial" pitchFamily="34" charset="-120"/>
                        </a:rPr>
                        <a:t>sollicitudin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quam. </a:t>
                      </a:r>
                      <a:r>
                        <a:rPr lang="en-US" sz="1200" dirty="0">
                          <a:solidFill>
                            <a:srgbClr val="000000"/>
                          </a:solidFill>
                          <a:latin typeface="Arial" pitchFamily="34" charset="0"/>
                          <a:ea typeface="Arial" pitchFamily="34" charset="-122"/>
                          <a:cs typeface="Arial" pitchFamily="34" charset="-120"/>
                        </a:rPr>
                        <a:t>Vestibulum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bibendum, </a:t>
                      </a:r>
                      <a:r>
                        <a:rPr lang="en-US" sz="1200" dirty="0">
                          <a:solidFill>
                            <a:srgbClr val="000000"/>
                          </a:solidFill>
                          <a:latin typeface="Arial" pitchFamily="34" charset="0"/>
                          <a:ea typeface="Arial" pitchFamily="34" charset="-122"/>
                          <a:cs typeface="Arial" pitchFamily="34" charset="-120"/>
                        </a:rPr>
                        <a:t>tempor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velit. </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2743200" y="457200"/>
          <a:ext cx="9144000" cy="914400"/>
        </p:xfrm>
        <a:graphic>
          <a:graphicData uri="http://schemas.openxmlformats.org/drawingml/2006/table">
            <a:tbl>
              <a:tblPr/>
              <a:tblGrid>
                <a:gridCol w="685800"/>
                <a:gridCol w="1600200"/>
                <a:gridCol w="6400800"/>
              </a:tblGrid>
              <a:tr h="0">
                <a:tc>
                  <a:txBody>
                    <a:bodyPr/>
                    <a:lstStyle/>
                    <a:p>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facilisi. </a:t>
                      </a:r>
                      <a:r>
                        <a:rPr lang="en-US" sz="1200" dirty="0">
                          <a:solidFill>
                            <a:srgbClr val="000000"/>
                          </a:solidFill>
                          <a:latin typeface="Arial" pitchFamily="34" charset="0"/>
                          <a:ea typeface="Arial" pitchFamily="34" charset="-122"/>
                          <a:cs typeface="Arial" pitchFamily="34" charset="-120"/>
                        </a:rPr>
                        <a:t>Aenean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purus </a:t>
                      </a:r>
                      <a:r>
                        <a:rPr lang="en-US" sz="1200" dirty="0">
                          <a:solidFill>
                            <a:srgbClr val="000000"/>
                          </a:solidFill>
                          <a:latin typeface="Arial" pitchFamily="34" charset="0"/>
                          <a:ea typeface="Arial" pitchFamily="34" charset="-122"/>
                          <a:cs typeface="Arial" pitchFamily="34" charset="-120"/>
                        </a:rPr>
                        <a:t>sagittis,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nibh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facilisis,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porttitor </a:t>
                      </a:r>
                      <a:r>
                        <a:rPr lang="en-US" sz="1200" dirty="0">
                          <a:solidFill>
                            <a:srgbClr val="000000"/>
                          </a:solidFill>
                          <a:latin typeface="Arial" pitchFamily="34" charset="0"/>
                          <a:ea typeface="Arial" pitchFamily="34" charset="-122"/>
                          <a:cs typeface="Arial" pitchFamily="34" charset="-120"/>
                        </a:rPr>
                        <a:t>dui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Etiam </a:t>
                      </a:r>
                      <a:r>
                        <a:rPr lang="en-US" sz="1200" dirty="0">
                          <a:solidFill>
                            <a:srgbClr val="000000"/>
                          </a:solidFill>
                          <a:latin typeface="Arial" pitchFamily="34" charset="0"/>
                          <a:ea typeface="Arial" pitchFamily="34" charset="-122"/>
                          <a:cs typeface="Arial" pitchFamily="34" charset="-120"/>
                        </a:rPr>
                        <a:t>convallis </a:t>
                      </a:r>
                      <a:r>
                        <a:rPr lang="en-US" sz="1200" dirty="0">
                          <a:solidFill>
                            <a:srgbClr val="000000"/>
                          </a:solidFill>
                          <a:latin typeface="Arial" pitchFamily="34" charset="0"/>
                          <a:ea typeface="Arial" pitchFamily="34" charset="-122"/>
                          <a:cs typeface="Arial" pitchFamily="34" charset="-120"/>
                        </a:rPr>
                        <a:t>arcu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placerat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molestie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Vivamus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porta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tortor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molestie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Nullam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mi </a:t>
                      </a:r>
                      <a:r>
                        <a:rPr lang="en-US" sz="1200" dirty="0">
                          <a:solidFill>
                            <a:srgbClr val="000000"/>
                          </a:solidFill>
                          <a:latin typeface="Arial" pitchFamily="34" charset="0"/>
                          <a:ea typeface="Arial" pitchFamily="34" charset="-122"/>
                          <a:cs typeface="Arial" pitchFamily="34" charset="-120"/>
                        </a:rPr>
                        <a:t>turpis.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interdum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vehicula.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pellentesque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urna. </a:t>
                      </a:r>
                      <a:r>
                        <a:rPr lang="en-US" sz="1200" dirty="0">
                          <a:solidFill>
                            <a:srgbClr val="000000"/>
                          </a:solidFill>
                          <a:latin typeface="Arial" pitchFamily="34" charset="0"/>
                          <a:ea typeface="Arial" pitchFamily="34" charset="-122"/>
                          <a:cs typeface="Arial" pitchFamily="34" charset="-120"/>
                        </a:rPr>
                        <a:t>P</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latin typeface="Arial" pitchFamily="34" charset="0"/>
                          <a:ea typeface="Arial" pitchFamily="34" charset="-122"/>
                          <a:cs typeface="Arial" pitchFamily="34" charset="-120"/>
                        </a:rPr>
                        <a:t>10</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Kathryn</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latin typeface="Arial" pitchFamily="34" charset="0"/>
                          <a:ea typeface="Arial" pitchFamily="34" charset="-122"/>
                          <a:cs typeface="Arial" pitchFamily="34" charset="-120"/>
                        </a:rPr>
                        <a:t>i.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lectus, </a:t>
                      </a:r>
                      <a:r>
                        <a:rPr lang="en-US" sz="1200" dirty="0">
                          <a:solidFill>
                            <a:srgbClr val="000000"/>
                          </a:solidFill>
                          <a:latin typeface="Arial" pitchFamily="34" charset="0"/>
                          <a:ea typeface="Arial" pitchFamily="34" charset="-122"/>
                          <a:cs typeface="Arial" pitchFamily="34" charset="-120"/>
                        </a:rPr>
                        <a:t>auctor </a:t>
                      </a:r>
                      <a:r>
                        <a:rPr lang="en-US" sz="1200" dirty="0">
                          <a:solidFill>
                            <a:srgbClr val="000000"/>
                          </a:solidFill>
                          <a:latin typeface="Arial" pitchFamily="34" charset="0"/>
                          <a:ea typeface="Arial" pitchFamily="34" charset="-122"/>
                          <a:cs typeface="Arial" pitchFamily="34" charset="-120"/>
                        </a:rPr>
                        <a:t>at </a:t>
                      </a:r>
                      <a:r>
                        <a:rPr lang="en-US" sz="1200" dirty="0">
                          <a:solidFill>
                            <a:srgbClr val="000000"/>
                          </a:solidFill>
                          <a:latin typeface="Arial" pitchFamily="34" charset="0"/>
                          <a:ea typeface="Arial" pitchFamily="34" charset="-122"/>
                          <a:cs typeface="Arial" pitchFamily="34" charset="-120"/>
                        </a:rPr>
                        <a:t>libero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accumsan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est.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iaculis </a:t>
                      </a:r>
                      <a:r>
                        <a:rPr lang="en-US" sz="1200" dirty="0">
                          <a:solidFill>
                            <a:srgbClr val="000000"/>
                          </a:solidFill>
                          <a:latin typeface="Arial" pitchFamily="34" charset="0"/>
                          <a:ea typeface="Arial" pitchFamily="34" charset="-122"/>
                          <a:cs typeface="Arial" pitchFamily="34" charset="-120"/>
                        </a:rPr>
                        <a:t>enim.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ac </a:t>
                      </a:r>
                      <a:r>
                        <a:rPr lang="en-US" sz="1200" dirty="0">
                          <a:solidFill>
                            <a:srgbClr val="000000"/>
                          </a:solidFill>
                          <a:latin typeface="Arial" pitchFamily="34" charset="0"/>
                          <a:ea typeface="Arial" pitchFamily="34" charset="-122"/>
                          <a:cs typeface="Arial" pitchFamily="34" charset="-120"/>
                        </a:rPr>
                        <a:t>egestas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efficitur </a:t>
                      </a:r>
                      <a:r>
                        <a:rPr lang="en-US" sz="1200" dirty="0">
                          <a:solidFill>
                            <a:srgbClr val="000000"/>
                          </a:solidFill>
                          <a:latin typeface="Arial" pitchFamily="34" charset="0"/>
                          <a:ea typeface="Arial" pitchFamily="34" charset="-122"/>
                          <a:cs typeface="Arial" pitchFamily="34" charset="-120"/>
                        </a:rPr>
                        <a:t>magna.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laoreet </a:t>
                      </a:r>
                      <a:r>
                        <a:rPr lang="en-US" sz="1200" dirty="0">
                          <a:solidFill>
                            <a:srgbClr val="000000"/>
                          </a:solidFill>
                          <a:latin typeface="Arial" pitchFamily="34" charset="0"/>
                          <a:ea typeface="Arial" pitchFamily="34" charset="-122"/>
                          <a:cs typeface="Arial" pitchFamily="34" charset="-120"/>
                        </a:rPr>
                        <a:t>sollicitudin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quam. </a:t>
                      </a:r>
                      <a:r>
                        <a:rPr lang="en-US" sz="1200" dirty="0">
                          <a:solidFill>
                            <a:srgbClr val="000000"/>
                          </a:solidFill>
                          <a:latin typeface="Arial" pitchFamily="34" charset="0"/>
                          <a:ea typeface="Arial" pitchFamily="34" charset="-122"/>
                          <a:cs typeface="Arial" pitchFamily="34" charset="-120"/>
                        </a:rPr>
                        <a:t>Vestibulum </a:t>
                      </a:r>
                      <a:r>
                        <a:rPr lang="en-US" sz="1200" dirty="0">
                          <a:solidFill>
                            <a:srgbClr val="000000"/>
                          </a:solidFill>
                          <a:latin typeface="Arial" pitchFamily="34" charset="0"/>
                          <a:ea typeface="Arial" pitchFamily="34" charset="-122"/>
                          <a:cs typeface="Arial" pitchFamily="34" charset="-120"/>
                        </a:rPr>
                        <a:t>pretium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bibendum, </a:t>
                      </a:r>
                      <a:r>
                        <a:rPr lang="en-US" sz="1200" dirty="0">
                          <a:solidFill>
                            <a:srgbClr val="000000"/>
                          </a:solidFill>
                          <a:latin typeface="Arial" pitchFamily="34" charset="0"/>
                          <a:ea typeface="Arial" pitchFamily="34" charset="-122"/>
                          <a:cs typeface="Arial" pitchFamily="34" charset="-120"/>
                        </a:rPr>
                        <a:t>tempor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velit.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facilisi. </a:t>
                      </a:r>
                      <a:r>
                        <a:rPr lang="en-US" sz="1200" dirty="0">
                          <a:solidFill>
                            <a:srgbClr val="000000"/>
                          </a:solidFill>
                          <a:latin typeface="Arial" pitchFamily="34" charset="0"/>
                          <a:ea typeface="Arial" pitchFamily="34" charset="-122"/>
                          <a:cs typeface="Arial" pitchFamily="34" charset="-120"/>
                        </a:rPr>
                        <a:t>Aenean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purus </a:t>
                      </a:r>
                      <a:r>
                        <a:rPr lang="en-US" sz="1200" dirty="0">
                          <a:solidFill>
                            <a:srgbClr val="000000"/>
                          </a:solidFill>
                          <a:latin typeface="Arial" pitchFamily="34" charset="0"/>
                          <a:ea typeface="Arial" pitchFamily="34" charset="-122"/>
                          <a:cs typeface="Arial" pitchFamily="34" charset="-120"/>
                        </a:rPr>
                        <a:t>sagittis, </a:t>
                      </a:r>
                      <a:r>
                        <a:rPr lang="en-US" sz="1200" dirty="0">
                          <a:solidFill>
                            <a:srgbClr val="000000"/>
                          </a:solidFill>
                          <a:latin typeface="Arial" pitchFamily="34" charset="0"/>
                          <a:ea typeface="Arial" pitchFamily="34" charset="-122"/>
                          <a:cs typeface="Arial" pitchFamily="34" charset="-120"/>
                        </a:rPr>
                        <a:t>dapibus </a:t>
                      </a:r>
                      <a:r>
                        <a:rPr lang="en-US" sz="1200" dirty="0">
                          <a:solidFill>
                            <a:srgbClr val="000000"/>
                          </a:solidFill>
                          <a:latin typeface="Arial" pitchFamily="34" charset="0"/>
                          <a:ea typeface="Arial" pitchFamily="34" charset="-122"/>
                          <a:cs typeface="Arial" pitchFamily="34" charset="-120"/>
                        </a:rPr>
                        <a:t>nibh </a:t>
                      </a:r>
                      <a:r>
                        <a:rPr lang="en-US" sz="1200" dirty="0">
                          <a:solidFill>
                            <a:srgbClr val="000000"/>
                          </a:solidFill>
                          <a:latin typeface="Arial" pitchFamily="34" charset="0"/>
                          <a:ea typeface="Arial" pitchFamily="34" charset="-122"/>
                          <a:cs typeface="Arial" pitchFamily="34" charset="-120"/>
                        </a:rPr>
                        <a:t>eget,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posuere </a:t>
                      </a:r>
                      <a:r>
                        <a:rPr lang="en-US" sz="1200" dirty="0">
                          <a:solidFill>
                            <a:srgbClr val="000000"/>
                          </a:solidFill>
                          <a:latin typeface="Arial" pitchFamily="34" charset="0"/>
                          <a:ea typeface="Arial" pitchFamily="34" charset="-122"/>
                          <a:cs typeface="Arial" pitchFamily="34" charset="-120"/>
                        </a:rPr>
                        <a:t>erat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ipsum </a:t>
                      </a:r>
                      <a:r>
                        <a:rPr lang="en-US" sz="1200" dirty="0">
                          <a:solidFill>
                            <a:srgbClr val="000000"/>
                          </a:solidFill>
                          <a:latin typeface="Arial" pitchFamily="34" charset="0"/>
                          <a:ea typeface="Arial" pitchFamily="34" charset="-122"/>
                          <a:cs typeface="Arial" pitchFamily="34" charset="-120"/>
                        </a:rPr>
                        <a:t>facilisis,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porttitor </a:t>
                      </a:r>
                      <a:r>
                        <a:rPr lang="en-US" sz="1200" dirty="0">
                          <a:solidFill>
                            <a:srgbClr val="000000"/>
                          </a:solidFill>
                          <a:latin typeface="Arial" pitchFamily="34" charset="0"/>
                          <a:ea typeface="Arial" pitchFamily="34" charset="-122"/>
                          <a:cs typeface="Arial" pitchFamily="34" charset="-120"/>
                        </a:rPr>
                        <a:t>dui </a:t>
                      </a:r>
                      <a:r>
                        <a:rPr lang="en-US" sz="1200" dirty="0">
                          <a:solidFill>
                            <a:srgbClr val="000000"/>
                          </a:solidFill>
                          <a:latin typeface="Arial" pitchFamily="34" charset="0"/>
                          <a:ea typeface="Arial" pitchFamily="34" charset="-122"/>
                          <a:cs typeface="Arial" pitchFamily="34" charset="-120"/>
                        </a:rPr>
                        <a:t>cursus. </a:t>
                      </a:r>
                      <a:r>
                        <a:rPr lang="en-US" sz="1200" dirty="0">
                          <a:solidFill>
                            <a:srgbClr val="000000"/>
                          </a:solidFill>
                          <a:latin typeface="Arial" pitchFamily="34" charset="0"/>
                          <a:ea typeface="Arial" pitchFamily="34" charset="-122"/>
                          <a:cs typeface="Arial" pitchFamily="34" charset="-120"/>
                        </a:rPr>
                        <a:t>Etiam </a:t>
                      </a:r>
                      <a:r>
                        <a:rPr lang="en-US" sz="1200" dirty="0">
                          <a:solidFill>
                            <a:srgbClr val="000000"/>
                          </a:solidFill>
                          <a:latin typeface="Arial" pitchFamily="34" charset="0"/>
                          <a:ea typeface="Arial" pitchFamily="34" charset="-122"/>
                          <a:cs typeface="Arial" pitchFamily="34" charset="-120"/>
                        </a:rPr>
                        <a:t>convallis </a:t>
                      </a:r>
                      <a:r>
                        <a:rPr lang="en-US" sz="1200" dirty="0">
                          <a:solidFill>
                            <a:srgbClr val="000000"/>
                          </a:solidFill>
                          <a:latin typeface="Arial" pitchFamily="34" charset="0"/>
                          <a:ea typeface="Arial" pitchFamily="34" charset="-122"/>
                          <a:cs typeface="Arial" pitchFamily="34" charset="-120"/>
                        </a:rPr>
                        <a:t>arcu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vitae </a:t>
                      </a:r>
                      <a:r>
                        <a:rPr lang="en-US" sz="1200" dirty="0">
                          <a:solidFill>
                            <a:srgbClr val="000000"/>
                          </a:solidFill>
                          <a:latin typeface="Arial" pitchFamily="34" charset="0"/>
                          <a:ea typeface="Arial" pitchFamily="34" charset="-122"/>
                          <a:cs typeface="Arial" pitchFamily="34" charset="-120"/>
                        </a:rPr>
                        <a:t>placerat </a:t>
                      </a:r>
                      <a:r>
                        <a:rPr lang="en-US" sz="1200" dirty="0">
                          <a:solidFill>
                            <a:srgbClr val="000000"/>
                          </a:solidFill>
                          <a:latin typeface="Arial" pitchFamily="34" charset="0"/>
                          <a:ea typeface="Arial" pitchFamily="34" charset="-122"/>
                          <a:cs typeface="Arial" pitchFamily="34" charset="-120"/>
                        </a:rPr>
                        <a:t>diam </a:t>
                      </a:r>
                      <a:r>
                        <a:rPr lang="en-US" sz="1200" dirty="0">
                          <a:solidFill>
                            <a:srgbClr val="000000"/>
                          </a:solidFill>
                          <a:latin typeface="Arial" pitchFamily="34" charset="0"/>
                          <a:ea typeface="Arial" pitchFamily="34" charset="-122"/>
                          <a:cs typeface="Arial" pitchFamily="34" charset="-120"/>
                        </a:rPr>
                        <a:t>molestie </a:t>
                      </a:r>
                      <a:r>
                        <a:rPr lang="en-US" sz="1200" dirty="0">
                          <a:solidFill>
                            <a:srgbClr val="000000"/>
                          </a:solidFill>
                          <a:latin typeface="Arial" pitchFamily="34" charset="0"/>
                          <a:ea typeface="Arial" pitchFamily="34" charset="-122"/>
                          <a:cs typeface="Arial" pitchFamily="34" charset="-120"/>
                        </a:rPr>
                        <a:t>sit </a:t>
                      </a:r>
                      <a:r>
                        <a:rPr lang="en-US" sz="1200" dirty="0">
                          <a:solidFill>
                            <a:srgbClr val="000000"/>
                          </a:solidFill>
                          <a:latin typeface="Arial" pitchFamily="34" charset="0"/>
                          <a:ea typeface="Arial" pitchFamily="34" charset="-122"/>
                          <a:cs typeface="Arial" pitchFamily="34" charset="-120"/>
                        </a:rPr>
                        <a:t>amet. </a:t>
                      </a:r>
                      <a:r>
                        <a:rPr lang="en-US" sz="1200" dirty="0">
                          <a:solidFill>
                            <a:srgbClr val="000000"/>
                          </a:solidFill>
                          <a:latin typeface="Arial" pitchFamily="34" charset="0"/>
                          <a:ea typeface="Arial" pitchFamily="34" charset="-122"/>
                          <a:cs typeface="Arial" pitchFamily="34" charset="-120"/>
                        </a:rPr>
                        <a:t>Vivamus </a:t>
                      </a:r>
                      <a:r>
                        <a:rPr lang="en-US" sz="1200" dirty="0">
                          <a:solidFill>
                            <a:srgbClr val="000000"/>
                          </a:solidFill>
                          <a:latin typeface="Arial" pitchFamily="34" charset="0"/>
                          <a:ea typeface="Arial" pitchFamily="34" charset="-122"/>
                          <a:cs typeface="Arial" pitchFamily="34" charset="-120"/>
                        </a:rPr>
                        <a:t>sapien </a:t>
                      </a:r>
                      <a:r>
                        <a:rPr lang="en-US" sz="1200" dirty="0">
                          <a:solidFill>
                            <a:srgbClr val="000000"/>
                          </a:solidFill>
                          <a:latin typeface="Arial" pitchFamily="34" charset="0"/>
                          <a:ea typeface="Arial" pitchFamily="34" charset="-122"/>
                          <a:cs typeface="Arial" pitchFamily="34" charset="-120"/>
                        </a:rPr>
                        <a:t>augue, </a:t>
                      </a:r>
                      <a:r>
                        <a:rPr lang="en-US" sz="1200" dirty="0">
                          <a:solidFill>
                            <a:srgbClr val="000000"/>
                          </a:solidFill>
                          <a:latin typeface="Arial" pitchFamily="34" charset="0"/>
                          <a:ea typeface="Arial" pitchFamily="34" charset="-122"/>
                          <a:cs typeface="Arial" pitchFamily="34" charset="-120"/>
                        </a:rPr>
                        <a:t>porta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tortor </a:t>
                      </a:r>
                      <a:r>
                        <a:rPr lang="en-US" sz="1200" dirty="0">
                          <a:solidFill>
                            <a:srgbClr val="000000"/>
                          </a:solidFill>
                          <a:latin typeface="Arial" pitchFamily="34" charset="0"/>
                          <a:ea typeface="Arial" pitchFamily="34" charset="-122"/>
                          <a:cs typeface="Arial" pitchFamily="34" charset="-120"/>
                        </a:rPr>
                        <a:t>ut, </a:t>
                      </a:r>
                      <a:r>
                        <a:rPr lang="en-US" sz="1200" dirty="0">
                          <a:solidFill>
                            <a:srgbClr val="000000"/>
                          </a:solidFill>
                          <a:latin typeface="Arial" pitchFamily="34" charset="0"/>
                          <a:ea typeface="Arial" pitchFamily="34" charset="-122"/>
                          <a:cs typeface="Arial" pitchFamily="34" charset="-120"/>
                        </a:rPr>
                        <a:t>molestie </a:t>
                      </a:r>
                      <a:r>
                        <a:rPr lang="en-US" sz="1200" dirty="0">
                          <a:solidFill>
                            <a:srgbClr val="000000"/>
                          </a:solidFill>
                          <a:latin typeface="Arial" pitchFamily="34" charset="0"/>
                          <a:ea typeface="Arial" pitchFamily="34" charset="-122"/>
                          <a:cs typeface="Arial" pitchFamily="34" charset="-120"/>
                        </a:rPr>
                        <a:t>ornare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Nullam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mi </a:t>
                      </a:r>
                      <a:r>
                        <a:rPr lang="en-US" sz="1200" dirty="0">
                          <a:solidFill>
                            <a:srgbClr val="000000"/>
                          </a:solidFill>
                          <a:latin typeface="Arial" pitchFamily="34" charset="0"/>
                          <a:ea typeface="Arial" pitchFamily="34" charset="-122"/>
                          <a:cs typeface="Arial" pitchFamily="34" charset="-120"/>
                        </a:rPr>
                        <a:t>turpis. </a:t>
                      </a:r>
                      <a:r>
                        <a:rPr lang="en-US" sz="1200" dirty="0">
                          <a:solidFill>
                            <a:srgbClr val="000000"/>
                          </a:solidFill>
                          <a:latin typeface="Arial" pitchFamily="34" charset="0"/>
                          <a:ea typeface="Arial" pitchFamily="34" charset="-122"/>
                          <a:cs typeface="Arial" pitchFamily="34" charset="-120"/>
                        </a:rPr>
                        <a:t>Donec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finibus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Nunc </a:t>
                      </a:r>
                      <a:r>
                        <a:rPr lang="en-US" sz="1200" dirty="0">
                          <a:solidFill>
                            <a:srgbClr val="000000"/>
                          </a:solidFill>
                          <a:latin typeface="Arial" pitchFamily="34" charset="0"/>
                          <a:ea typeface="Arial" pitchFamily="34" charset="-122"/>
                          <a:cs typeface="Arial" pitchFamily="34" charset="-120"/>
                        </a:rPr>
                        <a:t>interdum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mauris </a:t>
                      </a:r>
                      <a:r>
                        <a:rPr lang="en-US" sz="1200" dirty="0">
                          <a:solidFill>
                            <a:srgbClr val="000000"/>
                          </a:solidFill>
                          <a:latin typeface="Arial" pitchFamily="34" charset="0"/>
                          <a:ea typeface="Arial" pitchFamily="34" charset="-122"/>
                          <a:cs typeface="Arial" pitchFamily="34" charset="-120"/>
                        </a:rPr>
                        <a:t>quis </a:t>
                      </a:r>
                      <a:r>
                        <a:rPr lang="en-US" sz="1200" dirty="0">
                          <a:solidFill>
                            <a:srgbClr val="000000"/>
                          </a:solidFill>
                          <a:latin typeface="Arial" pitchFamily="34" charset="0"/>
                          <a:ea typeface="Arial" pitchFamily="34" charset="-122"/>
                          <a:cs typeface="Arial" pitchFamily="34" charset="-120"/>
                        </a:rPr>
                        <a:t>vehicula.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in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pellentesque </a:t>
                      </a:r>
                      <a:r>
                        <a:rPr lang="en-US" sz="1200" dirty="0">
                          <a:solidFill>
                            <a:srgbClr val="000000"/>
                          </a:solidFill>
                          <a:latin typeface="Arial" pitchFamily="34" charset="0"/>
                          <a:ea typeface="Arial" pitchFamily="34" charset="-122"/>
                          <a:cs typeface="Arial" pitchFamily="34" charset="-120"/>
                        </a:rPr>
                        <a:t>massa </a:t>
                      </a:r>
                      <a:r>
                        <a:rPr lang="en-US" sz="1200" dirty="0">
                          <a:solidFill>
                            <a:srgbClr val="000000"/>
                          </a:solidFill>
                          <a:latin typeface="Arial" pitchFamily="34" charset="0"/>
                          <a:ea typeface="Arial" pitchFamily="34" charset="-122"/>
                          <a:cs typeface="Arial" pitchFamily="34" charset="-120"/>
                        </a:rPr>
                        <a:t>vel, </a:t>
                      </a:r>
                      <a:r>
                        <a:rPr lang="en-US" sz="1200" dirty="0">
                          <a:solidFill>
                            <a:srgbClr val="000000"/>
                          </a:solidFill>
                          <a:latin typeface="Arial" pitchFamily="34" charset="0"/>
                          <a:ea typeface="Arial" pitchFamily="34" charset="-122"/>
                          <a:cs typeface="Arial" pitchFamily="34" charset="-120"/>
                        </a:rPr>
                        <a:t>faucibus </a:t>
                      </a:r>
                      <a:r>
                        <a:rPr lang="en-US" sz="1200" dirty="0">
                          <a:solidFill>
                            <a:srgbClr val="000000"/>
                          </a:solidFill>
                          <a:latin typeface="Arial" pitchFamily="34" charset="0"/>
                          <a:ea typeface="Arial" pitchFamily="34" charset="-122"/>
                          <a:cs typeface="Arial" pitchFamily="34" charset="-120"/>
                        </a:rPr>
                        <a:t>urna. </a:t>
                      </a:r>
                      <a:r>
                        <a:rPr lang="en-US" sz="1200" dirty="0">
                          <a:solidFill>
                            <a:srgbClr val="000000"/>
                          </a:solidFill>
                          <a:latin typeface="Arial" pitchFamily="34" charset="0"/>
                          <a:ea typeface="Arial" pitchFamily="34" charset="-122"/>
                          <a:cs typeface="Arial" pitchFamily="34" charset="-120"/>
                        </a:rPr>
                        <a:t>Proin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tortor </a:t>
                      </a:r>
                      <a:r>
                        <a:rPr lang="en-US" sz="1200" dirty="0">
                          <a:solidFill>
                            <a:srgbClr val="000000"/>
                          </a:solidFill>
                          <a:latin typeface="Arial" pitchFamily="34" charset="0"/>
                          <a:ea typeface="Arial" pitchFamily="34" charset="-122"/>
                          <a:cs typeface="Arial" pitchFamily="34" charset="-120"/>
                        </a:rPr>
                        <a:t>lorem. </a:t>
                      </a:r>
                      <a:r>
                        <a:rPr lang="en-US" sz="1200" dirty="0">
                          <a:solidFill>
                            <a:srgbClr val="000000"/>
                          </a:solidFill>
                          <a:latin typeface="Arial" pitchFamily="34" charset="0"/>
                          <a:ea typeface="Arial" pitchFamily="34" charset="-122"/>
                          <a:cs typeface="Arial" pitchFamily="34" charset="-120"/>
                        </a:rPr>
                        <a:t>Curabitur </a:t>
                      </a:r>
                      <a:r>
                        <a:rPr lang="en-US" sz="1200" dirty="0">
                          <a:solidFill>
                            <a:srgbClr val="000000"/>
                          </a:solidFill>
                          <a:latin typeface="Arial" pitchFamily="34" charset="0"/>
                          <a:ea typeface="Arial" pitchFamily="34" charset="-122"/>
                          <a:cs typeface="Arial" pitchFamily="34" charset="-120"/>
                        </a:rPr>
                        <a:t>eu </a:t>
                      </a:r>
                      <a:r>
                        <a:rPr lang="en-US" sz="1200" dirty="0">
                          <a:solidFill>
                            <a:srgbClr val="000000"/>
                          </a:solidFill>
                          <a:latin typeface="Arial" pitchFamily="34" charset="0"/>
                          <a:ea typeface="Arial" pitchFamily="34" charset="-122"/>
                          <a:cs typeface="Arial" pitchFamily="34" charset="-120"/>
                        </a:rPr>
                        <a:t>nisi </a:t>
                      </a:r>
                      <a:r>
                        <a:rPr lang="en-US" sz="1200" dirty="0">
                          <a:solidFill>
                            <a:srgbClr val="000000"/>
                          </a:solidFill>
                          <a:latin typeface="Arial" pitchFamily="34" charset="0"/>
                          <a:ea typeface="Arial" pitchFamily="34" charset="-122"/>
                          <a:cs typeface="Arial" pitchFamily="34" charset="-120"/>
                        </a:rPr>
                        <a:t>semper, </a:t>
                      </a:r>
                      <a:r>
                        <a:rPr lang="en-US" sz="1200" dirty="0">
                          <a:solidFill>
                            <a:srgbClr val="000000"/>
                          </a:solidFill>
                          <a:latin typeface="Arial" pitchFamily="34" charset="0"/>
                          <a:ea typeface="Arial" pitchFamily="34" charset="-122"/>
                          <a:cs typeface="Arial" pitchFamily="34" charset="-120"/>
                        </a:rPr>
                        <a:t>placerat </a:t>
                      </a:r>
                      <a:r>
                        <a:rPr lang="en-US" sz="1200" dirty="0">
                          <a:solidFill>
                            <a:srgbClr val="000000"/>
                          </a:solidFill>
                          <a:latin typeface="Arial" pitchFamily="34" charset="0"/>
                          <a:ea typeface="Arial" pitchFamily="34" charset="-122"/>
                          <a:cs typeface="Arial" pitchFamily="34" charset="-120"/>
                        </a:rPr>
                        <a:t>tellus </a:t>
                      </a:r>
                      <a:r>
                        <a:rPr lang="en-US" sz="1200" dirty="0">
                          <a:solidFill>
                            <a:srgbClr val="000000"/>
                          </a:solidFill>
                          <a:latin typeface="Arial" pitchFamily="34" charset="0"/>
                          <a:ea typeface="Arial" pitchFamily="34" charset="-122"/>
                          <a:cs typeface="Arial" pitchFamily="34" charset="-120"/>
                        </a:rPr>
                        <a:t>sed, </a:t>
                      </a:r>
                      <a:r>
                        <a:rPr lang="en-US" sz="1200" dirty="0">
                          <a:solidFill>
                            <a:srgbClr val="000000"/>
                          </a:solidFill>
                          <a:latin typeface="Arial" pitchFamily="34" charset="0"/>
                          <a:ea typeface="Arial" pitchFamily="34" charset="-122"/>
                          <a:cs typeface="Arial" pitchFamily="34" charset="-120"/>
                        </a:rPr>
                        <a:t>varius </a:t>
                      </a:r>
                      <a:r>
                        <a:rPr lang="en-US" sz="1200" dirty="0">
                          <a:solidFill>
                            <a:srgbClr val="000000"/>
                          </a:solidFill>
                          <a:latin typeface="Arial" pitchFamily="34" charset="0"/>
                          <a:ea typeface="Arial" pitchFamily="34" charset="-122"/>
                          <a:cs typeface="Arial" pitchFamily="34" charset="-120"/>
                        </a:rPr>
                        <a:t>nulla. </a:t>
                      </a:r>
                      <a:r>
                        <a:rPr lang="en-US" sz="1200" dirty="0">
                          <a:solidFill>
                            <a:srgbClr val="000000"/>
                          </a:solidFill>
                          <a:latin typeface="Arial" pitchFamily="34" charset="0"/>
                          <a:ea typeface="Arial" pitchFamily="34" charset="-122"/>
                          <a:cs typeface="Arial" pitchFamily="34" charset="-120"/>
                        </a:rPr>
                        <a:t>Etiam </a:t>
                      </a:r>
                      <a:r>
                        <a:rPr lang="en-US" sz="1200" dirty="0">
                          <a:solidFill>
                            <a:srgbClr val="000000"/>
                          </a:solidFill>
                          <a:latin typeface="Arial" pitchFamily="34" charset="0"/>
                          <a:ea typeface="Arial" pitchFamily="34" charset="-122"/>
                          <a:cs typeface="Arial" pitchFamily="34" charset="-120"/>
                        </a:rPr>
                        <a:t>luctus </a:t>
                      </a:r>
                      <a:r>
                        <a:rPr lang="en-US" sz="1200" dirty="0">
                          <a:solidFill>
                            <a:srgbClr val="000000"/>
                          </a:solidFill>
                          <a:latin typeface="Arial" pitchFamily="34" charset="0"/>
                          <a:ea typeface="Arial" pitchFamily="34" charset="-122"/>
                          <a:cs typeface="Arial" pitchFamily="34" charset="-120"/>
                        </a:rPr>
                        <a:t>ac </a:t>
                      </a:r>
                      <a:r>
                        <a:rPr lang="en-US" sz="1200" dirty="0">
                          <a:solidFill>
                            <a:srgbClr val="000000"/>
                          </a:solidFill>
                          <a:latin typeface="Arial" pitchFamily="34" charset="0"/>
                          <a:ea typeface="Arial" pitchFamily="34" charset="-122"/>
                          <a:cs typeface="Arial" pitchFamily="34" charset="-120"/>
                        </a:rPr>
                        <a:t>purus </a:t>
                      </a:r>
                      <a:r>
                        <a:rPr lang="en-US" sz="1200" dirty="0">
                          <a:solidFill>
                            <a:srgbClr val="000000"/>
                          </a:solidFill>
                          <a:latin typeface="Arial" pitchFamily="34" charset="0"/>
                          <a:ea typeface="Arial" pitchFamily="34" charset="-122"/>
                          <a:cs typeface="Arial" pitchFamily="34" charset="-120"/>
                        </a:rPr>
                        <a:t>nec </a:t>
                      </a:r>
                      <a:r>
                        <a:rPr lang="en-US" sz="1200" dirty="0">
                          <a:solidFill>
                            <a:srgbClr val="000000"/>
                          </a:solidFill>
                          <a:latin typeface="Arial" pitchFamily="34" charset="0"/>
                          <a:ea typeface="Arial" pitchFamily="34" charset="-122"/>
                          <a:cs typeface="Arial" pitchFamily="34" charset="-120"/>
                        </a:rPr>
                        <a:t>aliquet. </a:t>
                      </a:r>
                      <a:r>
                        <a:rPr lang="en-US" sz="1200" dirty="0">
                          <a:solidFill>
                            <a:srgbClr val="000000"/>
                          </a:solidFill>
                          <a:latin typeface="Arial" pitchFamily="34" charset="0"/>
                          <a:ea typeface="Arial" pitchFamily="34" charset="-122"/>
                          <a:cs typeface="Arial" pitchFamily="34" charset="-120"/>
                        </a:rPr>
                        <a:t>Phasellus </a:t>
                      </a:r>
                      <a:r>
                        <a:rPr lang="en-US" sz="1200" dirty="0">
                          <a:solidFill>
                            <a:srgbClr val="000000"/>
                          </a:solidFill>
                          <a:latin typeface="Arial" pitchFamily="34" charset="0"/>
                          <a:ea typeface="Arial" pitchFamily="34" charset="-122"/>
                          <a:cs typeface="Arial" pitchFamily="34" charset="-120"/>
                        </a:rPr>
                        <a:t>nisl </a:t>
                      </a:r>
                      <a:r>
                        <a:rPr lang="en-US" sz="1200" dirty="0">
                          <a:solidFill>
                            <a:srgbClr val="000000"/>
                          </a:solidFill>
                          <a:latin typeface="Arial" pitchFamily="34" charset="0"/>
                          <a:ea typeface="Arial" pitchFamily="34" charset="-122"/>
                          <a:cs typeface="Arial" pitchFamily="34" charset="-120"/>
                        </a:rPr>
                        <a:t>metus, </a:t>
                      </a:r>
                      <a:r>
                        <a:rPr lang="en-US" sz="1200" dirty="0">
                          <a:solidFill>
                            <a:srgbClr val="000000"/>
                          </a:solidFill>
                          <a:latin typeface="Arial" pitchFamily="34" charset="0"/>
                          <a:ea typeface="Arial" pitchFamily="34" charset="-122"/>
                          <a:cs typeface="Arial" pitchFamily="34" charset="-120"/>
                        </a:rPr>
                        <a:t>dictum </a:t>
                      </a:r>
                      <a:r>
                        <a:rPr lang="en-US" sz="1200" dirty="0">
                          <a:solidFill>
                            <a:srgbClr val="000000"/>
                          </a:solidFill>
                          <a:latin typeface="Arial" pitchFamily="34" charset="0"/>
                          <a:ea typeface="Arial" pitchFamily="34" charset="-122"/>
                          <a:cs typeface="Arial" pitchFamily="34" charset="-120"/>
                        </a:rPr>
                        <a:t>ultricies </a:t>
                      </a:r>
                      <a:r>
                        <a:rPr lang="en-US" sz="1200" dirty="0">
                          <a:solidFill>
                            <a:srgbClr val="000000"/>
                          </a:solidFill>
                          <a:latin typeface="Arial" pitchFamily="34" charset="0"/>
                          <a:ea typeface="Arial" pitchFamily="34" charset="-122"/>
                          <a:cs typeface="Arial" pitchFamily="34" charset="-120"/>
                        </a:rPr>
                        <a:t>justo </a:t>
                      </a:r>
                      <a:r>
                        <a:rPr lang="en-US" sz="1200" dirty="0">
                          <a:solidFill>
                            <a:srgbClr val="000000"/>
                          </a:solidFill>
                          <a:latin typeface="Arial" pitchFamily="34" charset="0"/>
                          <a:ea typeface="Arial" pitchFamily="34" charset="-122"/>
                          <a:cs typeface="Arial" pitchFamily="34" charset="-120"/>
                        </a:rPr>
                        <a:t>a, </a:t>
                      </a:r>
                      <a:r>
                        <a:rPr lang="en-US" sz="1200" dirty="0">
                          <a:solidFill>
                            <a:srgbClr val="000000"/>
                          </a:solidFill>
                          <a:latin typeface="Arial" pitchFamily="34" charset="0"/>
                          <a:ea typeface="Arial" pitchFamily="34" charset="-122"/>
                          <a:cs typeface="Arial" pitchFamily="34" charset="-120"/>
                        </a:rPr>
                        <a:t>laoreet </a:t>
                      </a:r>
                      <a:r>
                        <a:rPr lang="en-US" sz="1200" dirty="0">
                          <a:solidFill>
                            <a:srgbClr val="000000"/>
                          </a:solidFill>
                          <a:latin typeface="Arial" pitchFamily="34" charset="0"/>
                          <a:ea typeface="Arial" pitchFamily="34" charset="-122"/>
                          <a:cs typeface="Arial" pitchFamily="34" charset="-120"/>
                        </a:rPr>
                        <a:t>consectetur </a:t>
                      </a:r>
                      <a:r>
                        <a:rPr lang="en-US" sz="1200" dirty="0">
                          <a:solidFill>
                            <a:srgbClr val="000000"/>
                          </a:solidFill>
                          <a:latin typeface="Arial" pitchFamily="34" charset="0"/>
                          <a:ea typeface="Arial" pitchFamily="34" charset="-122"/>
                          <a:cs typeface="Arial" pitchFamily="34" charset="-120"/>
                        </a:rPr>
                        <a:t>risus. </a:t>
                      </a:r>
                      <a:r>
                        <a:rPr lang="en-US" sz="1200" dirty="0">
                          <a:solidFill>
                            <a:srgbClr val="000000"/>
                          </a:solidFill>
                          <a:latin typeface="Arial" pitchFamily="34" charset="0"/>
                          <a:ea typeface="Arial" pitchFamily="34" charset="-122"/>
                          <a:cs typeface="Arial" pitchFamily="34" charset="-120"/>
                        </a:rPr>
                        <a:t>Vestib</a:t>
                      </a:r>
                      <a:endParaRPr lang="en-US" sz="1200" dirty="0">
                        <a:latin typeface="Arial" charset="0"/>
                        <a:ea typeface="Arial" charset="0"/>
                        <a:cs typeface="Arial" charset="0"/>
                      </a:endParaRPr>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87680" y="137160"/>
          <a:ext cx="11582400" cy="274320"/>
        </p:xfrm>
        <a:graphic>
          <a:graphicData uri="http://schemas.openxmlformats.org/drawingml/2006/table">
            <a:tbl>
              <a:tblPr/>
              <a:tblGrid>
                <a:gridCol w="5791200"/>
                <a:gridCol w="5791200"/>
              </a:tblGrid>
              <a:tr h="274320">
                <a:tc>
                  <a:txBody>
                    <a:bodyPr/>
                    <a:lstStyle/>
                    <a:p>
                      <a:r>
                        <a:rPr lang="en-US" sz="1200" dirty="0">
                          <a:solidFill>
                            <a:srgbClr val="9F9F9F"/>
                          </a:solidFill>
                        </a:rPr>
                        <a:t>Table Examples 2</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64008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Colspans/Rowspans:</a:t>
            </a:r>
            <a:endParaRPr lang="en-US" sz="1800" dirty="0"/>
          </a:p>
        </p:txBody>
      </p:sp>
      <p:graphicFrame>
        <p:nvGraphicFramePr>
          <p:cNvPr id="5" name="Table 1"/>
          <p:cNvGraphicFramePr>
            <a:graphicFrameLocks noGrp="1"/>
          </p:cNvGraphicFramePr>
          <p:nvPr>
            <p:extLst>
              <p:ext uri="{D42A27DB-BD31-4B8C-83A1-F6EECF244321}">
                <p14:modId xmlns:p14="http://schemas.microsoft.com/office/powerpoint/2010/main" val="1579011935"/>
              </p:ext>
            </p:extLst>
          </p:nvPr>
        </p:nvGraphicFramePr>
        <p:xfrm>
          <a:off x="612648" y="1005840"/>
          <a:ext cx="10972800" cy="1828800"/>
        </p:xfrm>
        <a:graphic>
          <a:graphicData uri="http://schemas.openxmlformats.org/drawingml/2006/table">
            <a:tbl>
              <a:tblPr/>
              <a:tblGrid>
                <a:gridCol w="1828800"/>
                <a:gridCol w="1828800"/>
                <a:gridCol w="1828800"/>
                <a:gridCol w="1828800"/>
                <a:gridCol w="1828800"/>
                <a:gridCol w="1828800"/>
              </a:tblGrid>
              <a:tr h="609600">
                <a:tc rowSpan="2">
                  <a:txBody>
                    <a:bodyPr/>
                    <a:lstStyle/>
                    <a:p>
                      <a:pPr algn="ctr"/>
                      <a:r>
                        <a:rPr lang="en-US" sz="1600" dirty="0">
                          <a:solidFill>
                            <a:srgbClr val="3D3D3D"/>
                          </a:solidFill>
                        </a:rPr>
                        <a:t>A1</a:t>
                      </a:r>
                      <a:endParaRPr lang="en-US" sz="1600" dirty="0"/>
                    </a:p>
                    <a:p>
                      <a:pPr algn="ctr"/>
                      <a:r>
                        <a:rPr lang="en-US" sz="1600" dirty="0">
                          <a:solidFill>
                            <a:srgbClr val="3D3D3D"/>
                          </a:solidFill>
                        </a:rPr>
                        <a:t>A2</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99FFCC"/>
                    </a:solidFill>
                  </a:tcPr>
                </a:tc>
                <a:tc>
                  <a:txBody>
                    <a:bodyPr/>
                    <a:lstStyle/>
                    <a:p>
                      <a:pPr algn="ctr"/>
                      <a:r>
                        <a:rPr lang="en-US" sz="1600" dirty="0">
                          <a:solidFill>
                            <a:srgbClr val="3D3D3D"/>
                          </a:solidFill>
                        </a:rPr>
                        <a:t>B1</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gridSpan="2">
                  <a:txBody>
                    <a:bodyPr/>
                    <a:lstStyle/>
                    <a:p>
                      <a:pPr algn="ctr"/>
                      <a:r>
                        <a:rPr lang="en-US" sz="1600" dirty="0">
                          <a:solidFill>
                            <a:srgbClr val="3D3D3D"/>
                          </a:solidFill>
                        </a:rPr>
                        <a:t>C1 -&gt; D1</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99FFCC"/>
                    </a:solidFill>
                  </a:tcPr>
                </a:tc>
                <a:tc hMerge="1">
                  <a:tcPr/>
                </a:tc>
                <a:tc>
                  <a:txBody>
                    <a:bodyPr/>
                    <a:lstStyle/>
                    <a:p>
                      <a:pPr algn="ctr"/>
                      <a:r>
                        <a:rPr lang="en-US" sz="1600" dirty="0">
                          <a:solidFill>
                            <a:srgbClr val="3D3D3D"/>
                          </a:solidFill>
                        </a:rPr>
                        <a:t>E1</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rowSpan="3">
                  <a:txBody>
                    <a:bodyPr/>
                    <a:lstStyle/>
                    <a:p>
                      <a:pPr algn="ctr"/>
                      <a:r>
                        <a:rPr lang="en-US" sz="1600" dirty="0">
                          <a:solidFill>
                            <a:srgbClr val="3D3D3D"/>
                          </a:solidFill>
                        </a:rPr>
                        <a:t>F1</a:t>
                      </a:r>
                      <a:endParaRPr lang="en-US" sz="1600" dirty="0"/>
                    </a:p>
                    <a:p>
                      <a:pPr algn="ctr"/>
                      <a:r>
                        <a:rPr lang="en-US" sz="1600" dirty="0">
                          <a:solidFill>
                            <a:srgbClr val="3D3D3D"/>
                          </a:solidFill>
                        </a:rPr>
                        <a:t>F2</a:t>
                      </a:r>
                      <a:endParaRPr lang="en-US" sz="1600" dirty="0"/>
                    </a:p>
                    <a:p>
                      <a:pPr algn="ctr"/>
                      <a:r>
                        <a:rPr lang="en-US" sz="1600" dirty="0">
                          <a:solidFill>
                            <a:srgbClr val="3D3D3D"/>
                          </a:solidFill>
                        </a:rPr>
                        <a:t>F3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99FFCC"/>
                    </a:solidFill>
                  </a:tcPr>
                </a:tc>
              </a:tr>
              <a:tr h="609600">
                <a:tc vMerge="1">
                  <a:tcPr/>
                </a:tc>
                <a:tc>
                  <a:txBody>
                    <a:bodyPr/>
                    <a:lstStyle/>
                    <a:p>
                      <a:pPr algn="ctr"/>
                      <a:r>
                        <a:rPr lang="en-US" sz="1600" dirty="0">
                          <a:solidFill>
                            <a:srgbClr val="3D3D3D"/>
                          </a:solidFill>
                        </a:rPr>
                        <a:t>B2</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C2</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D2</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E2</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vMerge="1">
                  <a:tcPr/>
                </a:tc>
              </a:tr>
              <a:tr h="609600">
                <a:tc>
                  <a:txBody>
                    <a:bodyPr/>
                    <a:lstStyle/>
                    <a:p>
                      <a:pPr algn="ctr"/>
                      <a:r>
                        <a:rPr lang="en-US" sz="1600" dirty="0">
                          <a:solidFill>
                            <a:srgbClr val="3D3D3D"/>
                          </a:solidFill>
                        </a:rPr>
                        <a:t>A3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B3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C3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D3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a:txBody>
                    <a:bodyPr/>
                    <a:lstStyle/>
                    <a:p>
                      <a:pPr algn="ctr"/>
                      <a:r>
                        <a:rPr lang="en-US" sz="1600" dirty="0">
                          <a:solidFill>
                            <a:srgbClr val="3D3D3D"/>
                          </a:solidFill>
                        </a:rPr>
                        <a:t>E3</a:t>
                      </a:r>
                      <a:endParaRPr lang="en-US" sz="1600" dirty="0"/>
                    </a:p>
                  </a:txBody>
                  <a:tcPr marL="91440" marR="91440" marT="45720" marB="45720" anchor="ctr">
                    <a:lnL w="50800" cap="flat" cmpd="sng" algn="ctr">
                      <a:solidFill>
                        <a:srgbClr val="FFFFFF"/>
                      </a:solidFill>
                      <a:prstDash val="solid"/>
                      <a:round/>
                      <a:headEnd type="none" w="med" len="med"/>
                      <a:tailEnd type="none" w="med" len="med"/>
                    </a:lnL>
                    <a:lnR w="50800" cap="flat" cmpd="sng" algn="ctr">
                      <a:solidFill>
                        <a:srgbClr val="FFFFFF"/>
                      </a:solidFill>
                      <a:prstDash val="solid"/>
                      <a:round/>
                      <a:headEnd type="none" w="med" len="med"/>
                      <a:tailEnd type="none" w="med" len="med"/>
                    </a:lnR>
                    <a:lnT w="50800" cap="flat" cmpd="sng" algn="ctr">
                      <a:solidFill>
                        <a:srgbClr val="FFFFFF"/>
                      </a:solidFill>
                      <a:prstDash val="solid"/>
                      <a:round/>
                      <a:headEnd type="none" w="med" len="med"/>
                      <a:tailEnd type="none" w="med" len="med"/>
                    </a:lnT>
                    <a:lnB w="50800" cap="flat" cmpd="sng" algn="ctr">
                      <a:solidFill>
                        <a:srgbClr val="FFFFFF"/>
                      </a:solidFill>
                      <a:prstDash val="solid"/>
                      <a:round/>
                      <a:headEnd type="none" w="med" len="med"/>
                      <a:tailEnd type="none" w="med" len="med"/>
                    </a:lnB>
                    <a:solidFill>
                      <a:srgbClr val="F9F9F9"/>
                    </a:solidFill>
                  </a:tcPr>
                </a:tc>
                <a:tc vMerge="1">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579011935"/>
              </p:ext>
            </p:extLst>
          </p:nvPr>
        </p:nvGraphicFramePr>
        <p:xfrm>
          <a:off x="457200" y="3017520"/>
          <a:ext cx="11338560" cy="1371600"/>
        </p:xfrm>
        <a:graphic>
          <a:graphicData uri="http://schemas.openxmlformats.org/drawingml/2006/table">
            <a:tbl>
              <a:tblPr/>
              <a:tblGrid>
                <a:gridCol w="1619794"/>
                <a:gridCol w="1619794"/>
                <a:gridCol w="1619794"/>
                <a:gridCol w="1619794"/>
                <a:gridCol w="1619794"/>
                <a:gridCol w="1619794"/>
                <a:gridCol w="1619794"/>
              </a:tblGrid>
              <a:tr h="685800">
                <a:tc rowSpan="2">
                  <a:txBody>
                    <a:bodyPr/>
                    <a:lstStyle/>
                    <a:p>
                      <a:pPr algn="ctr"/>
                      <a:r>
                        <a:rPr lang="en-US" sz="1400" dirty="0">
                          <a:solidFill>
                            <a:srgbClr val="000000"/>
                          </a:solidFill>
                          <a:latin typeface="Courier" pitchFamily="34" charset="0"/>
                          <a:ea typeface="Courier" pitchFamily="34" charset="-122"/>
                          <a:cs typeface="Courier" pitchFamily="34" charset="-120"/>
                        </a:rPr>
                        <a:t>A1</a:t>
                      </a:r>
                      <a:endParaRPr lang="en-US" sz="1400" dirty="0">
                        <a:latin typeface="Courier" charset="0"/>
                        <a:ea typeface="Courier" charset="0"/>
                        <a:cs typeface="Courier" charset="0"/>
                      </a:endParaRPr>
                    </a:p>
                    <a:p>
                      <a:pPr algn="ctr"/>
                      <a:r>
                        <a:rPr lang="en-US" sz="1400" dirty="0">
                          <a:solidFill>
                            <a:srgbClr val="000000"/>
                          </a:solidFill>
                          <a:latin typeface="Courier" pitchFamily="34" charset="0"/>
                          <a:ea typeface="Courier" pitchFamily="34" charset="-122"/>
                          <a:cs typeface="Courier" pitchFamily="34" charset="-120"/>
                        </a:rPr>
                        <a:t>--</a:t>
                      </a:r>
                      <a:endParaRPr lang="en-US" sz="1400" dirty="0">
                        <a:latin typeface="Courier" charset="0"/>
                        <a:ea typeface="Courier" charset="0"/>
                        <a:cs typeface="Courier" charset="0"/>
                      </a:endParaRPr>
                    </a:p>
                    <a:p>
                      <a:pPr algn="ctr"/>
                      <a:r>
                        <a:rPr lang="en-US" sz="1400" dirty="0">
                          <a:solidFill>
                            <a:srgbClr val="000000"/>
                          </a:solidFill>
                          <a:latin typeface="Courier" pitchFamily="34" charset="0"/>
                          <a:ea typeface="Courier" pitchFamily="34" charset="-122"/>
                          <a:cs typeface="Courier" pitchFamily="34" charset="-120"/>
                        </a:rPr>
                        <a:t>A2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99FFCC"/>
                    </a:solidFill>
                  </a:tcPr>
                </a:tc>
                <a:tc rowSpan="2">
                  <a:txBody>
                    <a:bodyPr/>
                    <a:lstStyle/>
                    <a:p>
                      <a:pPr algn="ctr"/>
                      <a:r>
                        <a:rPr lang="en-US" sz="1400" dirty="0">
                          <a:solidFill>
                            <a:srgbClr val="000000"/>
                          </a:solidFill>
                          <a:latin typeface="Courier" pitchFamily="34" charset="0"/>
                          <a:ea typeface="Courier" pitchFamily="34" charset="-122"/>
                          <a:cs typeface="Courier" pitchFamily="34" charset="-120"/>
                        </a:rPr>
                        <a:t>B1</a:t>
                      </a:r>
                      <a:endParaRPr lang="en-US" sz="1400" dirty="0">
                        <a:latin typeface="Courier" charset="0"/>
                        <a:ea typeface="Courier" charset="0"/>
                        <a:cs typeface="Courier" charset="0"/>
                      </a:endParaRPr>
                    </a:p>
                    <a:p>
                      <a:pPr algn="ctr"/>
                      <a:r>
                        <a:rPr lang="en-US" sz="1400" dirty="0">
                          <a:solidFill>
                            <a:srgbClr val="000000"/>
                          </a:solidFill>
                          <a:latin typeface="Courier" pitchFamily="34" charset="0"/>
                          <a:ea typeface="Courier" pitchFamily="34" charset="-122"/>
                          <a:cs typeface="Courier" pitchFamily="34" charset="-120"/>
                        </a:rPr>
                        <a:t>--</a:t>
                      </a:r>
                      <a:endParaRPr lang="en-US" sz="1400" dirty="0">
                        <a:latin typeface="Courier" charset="0"/>
                        <a:ea typeface="Courier" charset="0"/>
                        <a:cs typeface="Courier" charset="0"/>
                      </a:endParaRPr>
                    </a:p>
                    <a:p>
                      <a:pPr algn="ctr"/>
                      <a:r>
                        <a:rPr lang="en-US" sz="1400" dirty="0">
                          <a:solidFill>
                            <a:srgbClr val="000000"/>
                          </a:solidFill>
                          <a:latin typeface="Courier" pitchFamily="34" charset="0"/>
                          <a:ea typeface="Courier" pitchFamily="34" charset="-122"/>
                          <a:cs typeface="Courier" pitchFamily="34" charset="-120"/>
                        </a:rPr>
                        <a:t>B2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99FFCC"/>
                    </a:solidFill>
                  </a:tcPr>
                </a:tc>
                <a:tc gridSpan="2">
                  <a:txBody>
                    <a:bodyPr/>
                    <a:lstStyle/>
                    <a:p>
                      <a:pPr algn="ctr"/>
                      <a:r>
                        <a:rPr lang="en-US" sz="1400" dirty="0">
                          <a:solidFill>
                            <a:srgbClr val="000000"/>
                          </a:solidFill>
                          <a:latin typeface="Courier" pitchFamily="34" charset="0"/>
                          <a:ea typeface="Courier" pitchFamily="34" charset="-122"/>
                          <a:cs typeface="Courier" pitchFamily="34" charset="-120"/>
                        </a:rPr>
                        <a:t>C1 -&gt; D1</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9999FF"/>
                    </a:solidFill>
                  </a:tcPr>
                </a:tc>
                <a:tc hMerge="1">
                  <a:tcPr/>
                </a:tc>
                <a:tc gridSpan="2">
                  <a:txBody>
                    <a:bodyPr/>
                    <a:lstStyle/>
                    <a:p>
                      <a:pPr algn="ctr"/>
                      <a:r>
                        <a:rPr lang="en-US" sz="1400" dirty="0">
                          <a:solidFill>
                            <a:srgbClr val="000000"/>
                          </a:solidFill>
                          <a:latin typeface="Courier" pitchFamily="34" charset="0"/>
                          <a:ea typeface="Courier" pitchFamily="34" charset="-122"/>
                          <a:cs typeface="Courier" pitchFamily="34" charset="-120"/>
                        </a:rPr>
                        <a:t>E1 -&gt; F1</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9999FF"/>
                    </a:solidFill>
                  </a:tcPr>
                </a:tc>
                <a:tc hMerge="1">
                  <a:tcPr/>
                </a:tc>
                <a:tc>
                  <a:txBody>
                    <a:bodyPr/>
                    <a:lstStyle/>
                    <a:p>
                      <a:pPr algn="ctr"/>
                      <a:r>
                        <a:rPr lang="en-US" sz="1400" dirty="0">
                          <a:solidFill>
                            <a:srgbClr val="000000"/>
                          </a:solidFill>
                          <a:latin typeface="Courier" pitchFamily="34" charset="0"/>
                          <a:ea typeface="Courier" pitchFamily="34" charset="-122"/>
                          <a:cs typeface="Courier" pitchFamily="34" charset="-120"/>
                        </a:rPr>
                        <a:t>G1</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r>
              <a:tr h="685800">
                <a:tc vMerge="1">
                  <a:tcPr/>
                </a:tc>
                <a:tc vMerge="1">
                  <a:tcPr/>
                </a:tc>
                <a:tc>
                  <a:txBody>
                    <a:bodyPr/>
                    <a:lstStyle/>
                    <a:p>
                      <a:pPr algn="ctr"/>
                      <a:r>
                        <a:rPr lang="en-US" sz="1400" dirty="0">
                          <a:solidFill>
                            <a:srgbClr val="000000"/>
                          </a:solidFill>
                          <a:latin typeface="Courier" pitchFamily="34" charset="0"/>
                          <a:ea typeface="Courier" pitchFamily="34" charset="-122"/>
                          <a:cs typeface="Courier" pitchFamily="34" charset="-120"/>
                        </a:rPr>
                        <a:t>C2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c>
                  <a:txBody>
                    <a:bodyPr/>
                    <a:lstStyle/>
                    <a:p>
                      <a:pPr algn="ctr"/>
                      <a:r>
                        <a:rPr lang="en-US" sz="1400" dirty="0">
                          <a:solidFill>
                            <a:srgbClr val="000000"/>
                          </a:solidFill>
                          <a:latin typeface="Courier" pitchFamily="34" charset="0"/>
                          <a:ea typeface="Courier" pitchFamily="34" charset="-122"/>
                          <a:cs typeface="Courier" pitchFamily="34" charset="-120"/>
                        </a:rPr>
                        <a:t>D2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c>
                  <a:txBody>
                    <a:bodyPr/>
                    <a:lstStyle/>
                    <a:p>
                      <a:pPr algn="ctr"/>
                      <a:r>
                        <a:rPr lang="en-US" sz="1400" dirty="0">
                          <a:solidFill>
                            <a:srgbClr val="000000"/>
                          </a:solidFill>
                          <a:latin typeface="Courier" pitchFamily="34" charset="0"/>
                          <a:ea typeface="Courier" pitchFamily="34" charset="-122"/>
                          <a:cs typeface="Courier" pitchFamily="34" charset="-120"/>
                        </a:rPr>
                        <a:t>E2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c>
                  <a:txBody>
                    <a:bodyPr/>
                    <a:lstStyle/>
                    <a:p>
                      <a:pPr algn="ctr"/>
                      <a:r>
                        <a:rPr lang="en-US" sz="1400" dirty="0">
                          <a:solidFill>
                            <a:srgbClr val="000000"/>
                          </a:solidFill>
                          <a:latin typeface="Courier" pitchFamily="34" charset="0"/>
                          <a:ea typeface="Courier" pitchFamily="34" charset="-122"/>
                          <a:cs typeface="Courier" pitchFamily="34" charset="-120"/>
                        </a:rPr>
                        <a:t>F2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c>
                  <a:txBody>
                    <a:bodyPr/>
                    <a:lstStyle/>
                    <a:p>
                      <a:pPr algn="ctr"/>
                      <a:r>
                        <a:rPr lang="en-US" sz="1400" dirty="0">
                          <a:solidFill>
                            <a:srgbClr val="000000"/>
                          </a:solidFill>
                          <a:latin typeface="Courier" pitchFamily="34" charset="0"/>
                          <a:ea typeface="Courier" pitchFamily="34" charset="-122"/>
                          <a:cs typeface="Courier" pitchFamily="34" charset="-120"/>
                        </a:rPr>
                        <a:t>G2</a:t>
                      </a:r>
                      <a:endParaRPr lang="en-US" sz="1400" dirty="0">
                        <a:latin typeface="Courier" charset="0"/>
                        <a:ea typeface="Courier" charset="0"/>
                        <a:cs typeface="Courier" charset="0"/>
                      </a:endParaRPr>
                    </a:p>
                  </a:txBody>
                  <a:tcPr marL="91440" marR="91440" marT="45720" marB="45720" anchor="ctr">
                    <a:lnL w="12700" cap="flat" cmpd="sng" algn="ctr">
                      <a:solidFill>
                        <a:srgbClr val="C7C7C7"/>
                      </a:solidFill>
                      <a:prstDash val="solid"/>
                      <a:round/>
                      <a:headEnd type="none" w="med" len="med"/>
                      <a:tailEnd type="none" w="med" len="med"/>
                    </a:lnL>
                    <a:lnR w="12700" cap="flat" cmpd="sng" algn="ctr">
                      <a:solidFill>
                        <a:srgbClr val="C7C7C7"/>
                      </a:solidFill>
                      <a:prstDash val="solid"/>
                      <a:round/>
                      <a:headEnd type="none" w="med" len="med"/>
                      <a:tailEnd type="none" w="med" len="med"/>
                    </a:lnR>
                    <a:lnT w="12700" cap="flat" cmpd="sng" algn="ctr">
                      <a:solidFill>
                        <a:srgbClr val="C7C7C7"/>
                      </a:solidFill>
                      <a:prstDash val="solid"/>
                      <a:round/>
                      <a:headEnd type="none" w="med" len="med"/>
                      <a:tailEnd type="none" w="med" len="med"/>
                    </a:lnT>
                    <a:lnB w="12700" cap="flat" cmpd="sng" algn="ctr">
                      <a:solidFill>
                        <a:srgbClr val="C7C7C7"/>
                      </a:solidFill>
                      <a:prstDash val="solid"/>
                      <a:round/>
                      <a:headEnd type="none" w="med" len="med"/>
                      <a:tailEnd type="none" w="med" len="med"/>
                    </a:lnB>
                    <a:solidFill>
                      <a:srgbClr val="F9F9F9"/>
                    </a:solidFill>
                  </a:tcPr>
                </a:tc>
              </a:tr>
            </a:tbl>
          </a:graphicData>
        </a:graphic>
      </p:graphicFrame>
      <p:graphicFrame>
        <p:nvGraphicFramePr>
          <p:cNvPr id="9" name="Table 3"/>
          <p:cNvGraphicFramePr>
            <a:graphicFrameLocks noGrp="1"/>
          </p:cNvGraphicFramePr>
          <p:nvPr>
            <p:extLst>
              <p:ext uri="{D42A27DB-BD31-4B8C-83A1-F6EECF244321}">
                <p14:modId xmlns:p14="http://schemas.microsoft.com/office/powerpoint/2010/main" val="1579011935"/>
              </p:ext>
            </p:extLst>
          </p:nvPr>
        </p:nvGraphicFramePr>
        <p:xfrm>
          <a:off x="457200" y="4709160"/>
          <a:ext cx="5486400" cy="1828800"/>
        </p:xfrm>
        <a:graphic>
          <a:graphicData uri="http://schemas.openxmlformats.org/drawingml/2006/table">
            <a:tbl>
              <a:tblPr/>
              <a:tblGrid>
                <a:gridCol w="1828800"/>
                <a:gridCol w="1828800"/>
                <a:gridCol w="1828800"/>
              </a:tblGrid>
              <a:tr h="609600">
                <a:tc rowSpan="3">
                  <a:txBody>
                    <a:bodyPr/>
                    <a:lstStyle/>
                    <a:p>
                      <a:pPr algn="ctr"/>
                      <a:r>
                        <a:rPr lang="en-US" sz="1600" dirty="0">
                          <a:solidFill>
                            <a:srgbClr val="000000"/>
                          </a:solidFill>
                        </a:rPr>
                        <a:t>A1</a:t>
                      </a:r>
                      <a:endParaRPr lang="en-US" sz="1600" dirty="0"/>
                    </a:p>
                    <a:p>
                      <a:pPr algn="ctr"/>
                      <a:r>
                        <a:rPr lang="en-US" sz="1600" dirty="0">
                          <a:solidFill>
                            <a:srgbClr val="000000"/>
                          </a:solidFill>
                        </a:rPr>
                        <a:t>A2</a:t>
                      </a:r>
                      <a:endParaRPr lang="en-US" sz="1600" dirty="0"/>
                    </a:p>
                    <a:p>
                      <a:pPr algn="ctr"/>
                      <a:r>
                        <a:rPr lang="en-US" sz="1600" dirty="0">
                          <a:solidFill>
                            <a:srgbClr val="000000"/>
                          </a:solidFill>
                        </a:rPr>
                        <a:t>A3</a:t>
                      </a:r>
                      <a:endParaRPr lang="en-US" sz="1600" dirty="0"/>
                    </a:p>
                  </a:txBody>
                  <a:tcPr marL="45720" marR="45720" marT="45720" marB="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6"/>
                    </a:solidFill>
                  </a:tcPr>
                </a:tc>
                <a:tc rowSpan="2">
                  <a:txBody>
                    <a:bodyPr/>
                    <a:lstStyle/>
                    <a:p>
                      <a:pPr algn="ctr"/>
                      <a:r>
                        <a:rPr lang="en-US" sz="1600" dirty="0">
                          <a:solidFill>
                            <a:srgbClr val="000000"/>
                          </a:solidFill>
                        </a:rPr>
                        <a:t>B1</a:t>
                      </a:r>
                      <a:endParaRPr lang="en-US" sz="1600" dirty="0"/>
                    </a:p>
                    <a:p>
                      <a:pPr algn="ctr"/>
                      <a:r>
                        <a:rPr lang="en-US" sz="1600" dirty="0">
                          <a:solidFill>
                            <a:srgbClr val="000000"/>
                          </a:solidFill>
                        </a:rPr>
                        <a:t>B2</a:t>
                      </a:r>
                      <a:endParaRPr lang="en-US" sz="1600" dirty="0"/>
                    </a:p>
                  </a:txBody>
                  <a:tcPr marL="45720" marR="45720" marT="45720" marB="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solidFill>
                  </a:tcPr>
                </a:tc>
                <a:tc>
                  <a:txBody>
                    <a:bodyPr/>
                    <a:lstStyle/>
                    <a:p>
                      <a:pPr algn="ctr"/>
                      <a:r>
                        <a:rPr lang="en-US" sz="1600" dirty="0">
                          <a:solidFill>
                            <a:srgbClr val="000000"/>
                          </a:solidFill>
                        </a:rPr>
                        <a:t>C1</a:t>
                      </a:r>
                      <a:endParaRPr lang="en-US" sz="1600" dirty="0"/>
                    </a:p>
                  </a:txBody>
                  <a:tcPr marL="45720" marR="45720" marT="45720" marB="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solidFill>
                  </a:tcPr>
                </a:tc>
              </a:tr>
              <a:tr h="609600">
                <a:tc vMerge="1">
                  <a:tcPr/>
                </a:tc>
                <a:tc vMerge="1">
                  <a:tcPr/>
                </a:tc>
                <a:tc>
                  <a:txBody>
                    <a:bodyPr/>
                    <a:lstStyle/>
                    <a:p>
                      <a:pPr algn="ctr"/>
                      <a:r>
                        <a:rPr lang="en-US" sz="1600" dirty="0">
                          <a:solidFill>
                            <a:srgbClr val="000000"/>
                          </a:solidFill>
                        </a:rPr>
                        <a:t>C2</a:t>
                      </a:r>
                      <a:endParaRPr lang="en-US" sz="1600" dirty="0"/>
                    </a:p>
                  </a:txBody>
                  <a:tcPr marL="45720" marR="45720" marT="45720" marB="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solidFill>
                  </a:tcPr>
                </a:tc>
              </a:tr>
              <a:tr h="609600">
                <a:tc vMerge="1">
                  <a:tcPr/>
                </a:tc>
                <a:tc gridSpan="2">
                  <a:txBody>
                    <a:bodyPr/>
                    <a:lstStyle/>
                    <a:p>
                      <a:pPr algn="ctr"/>
                      <a:r>
                        <a:rPr lang="en-US" sz="1600" dirty="0">
                          <a:solidFill>
                            <a:srgbClr val="000000"/>
                          </a:solidFill>
                        </a:rPr>
                        <a:t>B3 -&gt; C3</a:t>
                      </a:r>
                      <a:endParaRPr lang="en-US" sz="1600" dirty="0"/>
                    </a:p>
                  </a:txBody>
                  <a:tcPr marL="45720" marR="45720" marT="45720" marB="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solidFill>
                  </a:tcPr>
                </a:tc>
                <a:tc hMerge="1">
                  <a:tcPr/>
                </a:tc>
              </a:tr>
            </a:tbl>
          </a:graphicData>
        </a:graphic>
      </p:graphicFrame>
      <p:graphicFrame>
        <p:nvGraphicFramePr>
          <p:cNvPr id="11" name="Table 4"/>
          <p:cNvGraphicFramePr>
            <a:graphicFrameLocks noGrp="1"/>
          </p:cNvGraphicFramePr>
          <p:nvPr>
            <p:extLst>
              <p:ext uri="{D42A27DB-BD31-4B8C-83A1-F6EECF244321}">
                <p14:modId xmlns:p14="http://schemas.microsoft.com/office/powerpoint/2010/main" val="1579011935"/>
              </p:ext>
            </p:extLst>
          </p:nvPr>
        </p:nvGraphicFramePr>
        <p:xfrm>
          <a:off x="6336792" y="4709160"/>
          <a:ext cx="5486400" cy="1828800"/>
        </p:xfrm>
        <a:graphic>
          <a:graphicData uri="http://schemas.openxmlformats.org/drawingml/2006/table">
            <a:tbl>
              <a:tblPr/>
              <a:tblGrid>
                <a:gridCol w="1828800"/>
                <a:gridCol w="1828800"/>
                <a:gridCol w="1828800"/>
              </a:tblGrid>
              <a:tr h="609600">
                <a:tc>
                  <a:txBody>
                    <a:bodyPr/>
                    <a:lstStyle/>
                    <a:p>
                      <a:pPr algn="ctr"/>
                      <a:r>
                        <a:rPr lang="en-US" sz="1600" dirty="0">
                          <a:solidFill>
                            <a:srgbClr val="000000"/>
                          </a:solidFill>
                        </a:rPr>
                        <a:t>A1</a:t>
                      </a:r>
                      <a:endParaRPr lang="en-US" sz="1600" dirty="0"/>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alpha val="75000"/>
                      </a:schemeClr>
                    </a:solidFill>
                  </a:tcPr>
                </a:tc>
                <a:tc rowSpan="2">
                  <a:txBody>
                    <a:bodyPr/>
                    <a:lstStyle/>
                    <a:p>
                      <a:pPr algn="ctr"/>
                      <a:r>
                        <a:rPr lang="en-US" sz="1600" dirty="0">
                          <a:solidFill>
                            <a:srgbClr val="000000"/>
                          </a:solidFill>
                        </a:rPr>
                        <a:t>B1</a:t>
                      </a:r>
                      <a:endParaRPr lang="en-US" sz="1600" dirty="0"/>
                    </a:p>
                    <a:p>
                      <a:pPr algn="ctr"/>
                      <a:r>
                        <a:rPr lang="en-US" sz="1600" dirty="0">
                          <a:solidFill>
                            <a:srgbClr val="000000"/>
                          </a:solidFill>
                        </a:rPr>
                        <a:t>B2</a:t>
                      </a:r>
                      <a:endParaRPr lang="en-US" sz="1600" dirty="0"/>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alpha val="75000"/>
                      </a:schemeClr>
                    </a:solidFill>
                  </a:tcPr>
                </a:tc>
                <a:tc rowSpan="3">
                  <a:txBody>
                    <a:bodyPr/>
                    <a:lstStyle/>
                    <a:p>
                      <a:pPr algn="ctr"/>
                      <a:r>
                        <a:rPr lang="en-US" sz="1600" dirty="0">
                          <a:solidFill>
                            <a:srgbClr val="000000"/>
                          </a:solidFill>
                        </a:rPr>
                        <a:t>C1</a:t>
                      </a:r>
                      <a:endParaRPr lang="en-US" sz="1600" dirty="0"/>
                    </a:p>
                    <a:p>
                      <a:pPr algn="ctr"/>
                      <a:r>
                        <a:rPr lang="en-US" sz="1600" dirty="0">
                          <a:solidFill>
                            <a:srgbClr val="000000"/>
                          </a:solidFill>
                        </a:rPr>
                        <a:t>C2</a:t>
                      </a:r>
                      <a:endParaRPr lang="en-US" sz="1600" dirty="0"/>
                    </a:p>
                    <a:p>
                      <a:pPr algn="ctr"/>
                      <a:r>
                        <a:rPr lang="en-US" sz="1600" dirty="0">
                          <a:solidFill>
                            <a:srgbClr val="000000"/>
                          </a:solidFill>
                        </a:rPr>
                        <a:t>C3</a:t>
                      </a:r>
                      <a:endParaRPr lang="en-US" sz="1600" dirty="0"/>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6">
                        <a:alpha val="75000"/>
                      </a:schemeClr>
                    </a:solidFill>
                  </a:tcPr>
                </a:tc>
              </a:tr>
              <a:tr h="609600">
                <a:tc>
                  <a:txBody>
                    <a:bodyPr/>
                    <a:lstStyle/>
                    <a:p>
                      <a:pPr algn="ctr"/>
                      <a:r>
                        <a:rPr lang="en-US" sz="1600" dirty="0">
                          <a:solidFill>
                            <a:srgbClr val="000000"/>
                          </a:solidFill>
                        </a:rPr>
                        <a:t>A2</a:t>
                      </a:r>
                      <a:endParaRPr lang="en-US" sz="1600" dirty="0"/>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alpha val="75000"/>
                      </a:schemeClr>
                    </a:solidFill>
                  </a:tcPr>
                </a:tc>
                <a:tc vMerge="1">
                  <a:tcPr/>
                </a:tc>
                <a:tc vMerge="1">
                  <a:tcPr/>
                </a:tc>
              </a:tr>
              <a:tr h="609600">
                <a:tc gridSpan="2">
                  <a:txBody>
                    <a:bodyPr/>
                    <a:lstStyle/>
                    <a:p>
                      <a:pPr algn="ctr"/>
                      <a:r>
                        <a:rPr lang="en-US" sz="1600" dirty="0">
                          <a:solidFill>
                            <a:srgbClr val="000000"/>
                          </a:solidFill>
                        </a:rPr>
                        <a:t>A3 -&gt; B3</a:t>
                      </a:r>
                      <a:endParaRPr lang="en-US" sz="1600" dirty="0"/>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alpha val="75000"/>
                      </a:schemeClr>
                    </a:solidFill>
                  </a:tcPr>
                </a:tc>
                <a:tc hMerge="1">
                  <a:tcPr/>
                </a:tc>
                <a:tc vMerge="1">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2743200" y="685800"/>
            <a:ext cx="9144000" cy="45720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Start at `{ y: 4.0 }`, subsequent slides start at `{ autoPageSlideStartY: 1.5 }`</a:t>
            </a:r>
            <a:endParaRPr lang="en-US" sz="1400"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2743200" y="3657600"/>
          <a:ext cx="9144000" cy="914400"/>
        </p:xfrm>
        <a:graphic>
          <a:graphicData uri="http://schemas.openxmlformats.org/drawingml/2006/table">
            <a:tbl>
              <a:tblPr/>
              <a:tblGrid>
                <a:gridCol w="685800"/>
                <a:gridCol w="1600200"/>
                <a:gridCol w="64008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a:t>
                      </a:r>
                      <a:r>
                        <a:rPr lang="en-US" sz="1200" dirty="0">
                          <a:solidFill>
                            <a:srgbClr val="FFFFFF"/>
                          </a:solidFill>
                          <a:latin typeface="Arial" pitchFamily="34" charset="0"/>
                          <a:ea typeface="Arial" pitchFamily="34" charset="-122"/>
                          <a:cs typeface="Arial" pitchFamily="34" charset="-120"/>
                        </a:rPr>
                        <a:t>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a:t>
                      </a:r>
                      <a:r>
                        <a:rPr lang="en-US" sz="1200" dirty="0">
                          <a:solidFill>
                            <a:srgbClr val="FFFFFF"/>
                          </a:solidFill>
                          <a:latin typeface="Arial" pitchFamily="34" charset="0"/>
                          <a:ea typeface="Arial" pitchFamily="34" charset="-122"/>
                          <a:cs typeface="Arial" pitchFamily="34" charset="-120"/>
                        </a:rPr>
                        <a:t>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2743200" y="1371600"/>
          <a:ext cx="9144000" cy="914400"/>
        </p:xfrm>
        <a:graphic>
          <a:graphicData uri="http://schemas.openxmlformats.org/drawingml/2006/table">
            <a:tbl>
              <a:tblPr/>
              <a:tblGrid>
                <a:gridCol w="685800"/>
                <a:gridCol w="1600200"/>
                <a:gridCol w="64008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6</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7</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8</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9</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2743200" y="1371600"/>
          <a:ext cx="9144000" cy="914400"/>
        </p:xfrm>
        <a:graphic>
          <a:graphicData uri="http://schemas.openxmlformats.org/drawingml/2006/table">
            <a:tbl>
              <a:tblPr/>
              <a:tblGrid>
                <a:gridCol w="685800"/>
                <a:gridCol w="1600200"/>
                <a:gridCol w="64008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10</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210312" y="118872"/>
            <a:ext cx="3657600" cy="365760"/>
          </a:xfrm>
          <a:prstGeom prst="rect">
            <a:avLst/>
          </a:prstGeom>
          <a:noFill/>
          <a:ln/>
        </p:spPr>
        <p:txBody>
          <a:bodyPr wrap="square" rtlCol="0" anchor="ctr"/>
          <a:lstStyle/>
          <a:p>
            <a:r>
              <a:rPr lang="en-US" sz="1400" b="1" dirty="0">
                <a:solidFill>
                  <a:srgbClr val="0088CC"/>
                </a:solidFill>
              </a:rPr>
              <a:t>Table Examples: `autoPageHeaderRows`</a:t>
            </a:r>
            <a:endParaRPr lang="en-US" sz="1400" dirty="0"/>
          </a:p>
          <a:p>
            <a:r>
              <a:rPr lang="en-US" sz="1300" dirty="0">
                <a:solidFill>
                  <a:srgbClr val="9F9F9F"/>
                </a:solidFill>
              </a:rPr>
              <a:t>no `autoPageHeaderRows` prop</a:t>
            </a:r>
            <a:endParaRPr lang="en-US" sz="1400"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210312" y="548640"/>
          <a:ext cx="9144000" cy="914400"/>
        </p:xfrm>
        <a:graphic>
          <a:graphicData uri="http://schemas.openxmlformats.org/drawingml/2006/table">
            <a:tbl>
              <a:tblPr/>
              <a:tblGrid>
                <a:gridCol w="457200"/>
                <a:gridCol w="914400"/>
                <a:gridCol w="22860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a:t>
                      </a:r>
                      <a:r>
                        <a:rPr lang="en-US" sz="1200" dirty="0">
                          <a:solidFill>
                            <a:srgbClr val="FFFFFF"/>
                          </a:solidFill>
                          <a:latin typeface="Arial" pitchFamily="34" charset="0"/>
                          <a:ea typeface="Arial" pitchFamily="34" charset="-122"/>
                          <a:cs typeface="Arial" pitchFamily="34" charset="-120"/>
                        </a:rPr>
                        <a:t>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a:t>
                      </a:r>
                      <a:r>
                        <a:rPr lang="en-US" sz="1200" dirty="0">
                          <a:solidFill>
                            <a:srgbClr val="FFFFFF"/>
                          </a:solidFill>
                          <a:latin typeface="Arial" pitchFamily="34" charset="0"/>
                          <a:ea typeface="Arial" pitchFamily="34" charset="-122"/>
                          <a:cs typeface="Arial" pitchFamily="34" charset="-120"/>
                        </a:rPr>
                        <a:t>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4" name="Text 1"/>
          <p:cNvSpPr/>
          <p:nvPr/>
        </p:nvSpPr>
        <p:spPr>
          <a:xfrm>
            <a:off x="4343400" y="118872"/>
            <a:ext cx="3657600" cy="365760"/>
          </a:xfrm>
          <a:prstGeom prst="rect">
            <a:avLst/>
          </a:prstGeom>
          <a:noFill/>
          <a:ln/>
        </p:spPr>
        <p:txBody>
          <a:bodyPr wrap="square" rtlCol="0" anchor="ctr"/>
          <a:lstStyle/>
          <a:p>
            <a:r>
              <a:rPr lang="en-US" sz="1400" b="1" dirty="0">
                <a:solidFill>
                  <a:srgbClr val="0088CC"/>
                </a:solidFill>
              </a:rPr>
              <a:t>Table Examples: autoPageHeaderRows</a:t>
            </a:r>
            <a:endParaRPr lang="en-US" sz="1400" dirty="0"/>
          </a:p>
          <a:p>
            <a:r>
              <a:rPr lang="en-US" sz="1300" dirty="0">
                <a:solidFill>
                  <a:srgbClr val="9F9F9F"/>
                </a:solidFill>
              </a:rPr>
              <a:t>`{ autoPageHeaderRows: 1 }`</a:t>
            </a:r>
            <a:endParaRPr lang="en-US" sz="1400" dirty="0"/>
          </a:p>
        </p:txBody>
      </p:sp>
      <p:graphicFrame>
        <p:nvGraphicFramePr>
          <p:cNvPr id="47" name="Table 1"/>
          <p:cNvGraphicFramePr>
            <a:graphicFrameLocks noGrp="1"/>
          </p:cNvGraphicFramePr>
          <p:nvPr>
            <p:extLst>
              <p:ext uri="{D42A27DB-BD31-4B8C-83A1-F6EECF244321}">
                <p14:modId xmlns:p14="http://schemas.microsoft.com/office/powerpoint/2010/main" val="1579011935"/>
              </p:ext>
            </p:extLst>
          </p:nvPr>
        </p:nvGraphicFramePr>
        <p:xfrm>
          <a:off x="4343400" y="548640"/>
          <a:ext cx="9144000" cy="914400"/>
        </p:xfrm>
        <a:graphic>
          <a:graphicData uri="http://schemas.openxmlformats.org/drawingml/2006/table">
            <a:tbl>
              <a:tblPr/>
              <a:tblGrid>
                <a:gridCol w="457200"/>
                <a:gridCol w="914400"/>
                <a:gridCol w="22860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a:t>
                      </a:r>
                      <a:r>
                        <a:rPr lang="en-US" sz="1200" dirty="0">
                          <a:solidFill>
                            <a:srgbClr val="FFFFFF"/>
                          </a:solidFill>
                          <a:latin typeface="Arial" pitchFamily="34" charset="0"/>
                          <a:ea typeface="Arial" pitchFamily="34" charset="-122"/>
                          <a:cs typeface="Arial" pitchFamily="34" charset="-120"/>
                        </a:rPr>
                        <a:t>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a:t>
                      </a:r>
                      <a:r>
                        <a:rPr lang="en-US" sz="1200" dirty="0">
                          <a:solidFill>
                            <a:srgbClr val="FFFFFF"/>
                          </a:solidFill>
                          <a:latin typeface="Arial" pitchFamily="34" charset="0"/>
                          <a:ea typeface="Arial" pitchFamily="34" charset="-122"/>
                          <a:cs typeface="Arial" pitchFamily="34" charset="-120"/>
                        </a:rPr>
                        <a:t>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6" name="Text 2"/>
          <p:cNvSpPr/>
          <p:nvPr/>
        </p:nvSpPr>
        <p:spPr>
          <a:xfrm>
            <a:off x="8321040" y="118872"/>
            <a:ext cx="3657600" cy="365760"/>
          </a:xfrm>
          <a:prstGeom prst="rect">
            <a:avLst/>
          </a:prstGeom>
          <a:noFill/>
          <a:ln/>
        </p:spPr>
        <p:txBody>
          <a:bodyPr wrap="square" rtlCol="0" anchor="ctr"/>
          <a:lstStyle/>
          <a:p>
            <a:r>
              <a:rPr lang="en-US" sz="1400" b="1" dirty="0">
                <a:solidFill>
                  <a:srgbClr val="0088CC"/>
                </a:solidFill>
              </a:rPr>
              <a:t>Table Examples: autoPageHeaderRows</a:t>
            </a:r>
            <a:endParaRPr lang="en-US" sz="1400" dirty="0"/>
          </a:p>
          <a:p>
            <a:r>
              <a:rPr lang="en-US" sz="1300" dirty="0">
                <a:solidFill>
                  <a:srgbClr val="9F9F9F"/>
                </a:solidFill>
              </a:rPr>
              <a:t>`{ autoPageHeaderRows: 2 }`</a:t>
            </a:r>
            <a:endParaRPr lang="en-US" sz="1400" dirty="0"/>
          </a:p>
        </p:txBody>
      </p:sp>
      <p:graphicFrame>
        <p:nvGraphicFramePr>
          <p:cNvPr id="70" name="Table 2"/>
          <p:cNvGraphicFramePr>
            <a:graphicFrameLocks noGrp="1"/>
          </p:cNvGraphicFramePr>
          <p:nvPr>
            <p:extLst>
              <p:ext uri="{D42A27DB-BD31-4B8C-83A1-F6EECF244321}">
                <p14:modId xmlns:p14="http://schemas.microsoft.com/office/powerpoint/2010/main" val="1579011935"/>
              </p:ext>
            </p:extLst>
          </p:nvPr>
        </p:nvGraphicFramePr>
        <p:xfrm>
          <a:off x="8321040" y="548640"/>
          <a:ext cx="9144000" cy="914400"/>
        </p:xfrm>
        <a:graphic>
          <a:graphicData uri="http://schemas.openxmlformats.org/drawingml/2006/table">
            <a:tbl>
              <a:tblPr/>
              <a:tblGrid>
                <a:gridCol w="457200"/>
                <a:gridCol w="914400"/>
                <a:gridCol w="2286000"/>
              </a:tblGrid>
              <a:tr h="0">
                <a:tc gridSpan="3">
                  <a:txBody>
                    <a:bodyPr/>
                    <a:lstStyle/>
                    <a:p>
                      <a:pPr algn="ctr"/>
                      <a:r>
                        <a:rPr lang="en-US" sz="1200" b="1" dirty="0">
                          <a:solidFill>
                            <a:srgbClr val="FFFFFF"/>
                          </a:solidFill>
                        </a:rPr>
                        <a:t>Title </a:t>
                      </a:r>
                      <a:pPr algn="ctr"/>
                      <a:r>
                        <a:rPr lang="en-US" sz="1200" b="1" dirty="0">
                          <a:solidFill>
                            <a:srgbClr val="FFFFFF"/>
                          </a:solidFill>
                        </a:rPr>
                        <a:t>Header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hMerge="1">
                  <a:tcPr/>
                </a:tc>
                <a:tc hMerge="1">
                  <a:tcPr/>
                </a:tc>
              </a:tr>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a:t>
                      </a:r>
                      <a:r>
                        <a:rPr lang="en-US" sz="1200" dirty="0">
                          <a:solidFill>
                            <a:srgbClr val="FFFFFF"/>
                          </a:solidFill>
                          <a:latin typeface="Arial" pitchFamily="34" charset="0"/>
                          <a:ea typeface="Arial" pitchFamily="34" charset="-122"/>
                          <a:cs typeface="Arial" pitchFamily="34" charset="-120"/>
                        </a:rPr>
                        <a:t>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a:t>
                      </a:r>
                      <a:r>
                        <a:rPr lang="en-US" sz="1200" dirty="0">
                          <a:solidFill>
                            <a:srgbClr val="FFFFFF"/>
                          </a:solidFill>
                          <a:latin typeface="Arial" pitchFamily="34" charset="0"/>
                          <a:ea typeface="Arial" pitchFamily="34" charset="-122"/>
                          <a:cs typeface="Arial" pitchFamily="34" charset="-120"/>
                        </a:rPr>
                        <a:t>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210312" y="548640"/>
          <a:ext cx="9144000" cy="914400"/>
        </p:xfrm>
        <a:graphic>
          <a:graphicData uri="http://schemas.openxmlformats.org/drawingml/2006/table">
            <a:tbl>
              <a:tblPr/>
              <a:tblGrid>
                <a:gridCol w="457200"/>
                <a:gridCol w="914400"/>
                <a:gridCol w="22860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49" name="Table 1"/>
          <p:cNvGraphicFramePr>
            <a:graphicFrameLocks noGrp="1"/>
          </p:cNvGraphicFramePr>
          <p:nvPr>
            <p:extLst>
              <p:ext uri="{D42A27DB-BD31-4B8C-83A1-F6EECF244321}">
                <p14:modId xmlns:p14="http://schemas.microsoft.com/office/powerpoint/2010/main" val="1579011935"/>
              </p:ext>
            </p:extLst>
          </p:nvPr>
        </p:nvGraphicFramePr>
        <p:xfrm>
          <a:off x="4343400" y="548640"/>
          <a:ext cx="9144000" cy="914400"/>
        </p:xfrm>
        <a:graphic>
          <a:graphicData uri="http://schemas.openxmlformats.org/drawingml/2006/table">
            <a:tbl>
              <a:tblPr/>
              <a:tblGrid>
                <a:gridCol w="457200"/>
                <a:gridCol w="914400"/>
                <a:gridCol w="2286000"/>
              </a:tblGrid>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73" name="Table 2"/>
          <p:cNvGraphicFramePr>
            <a:graphicFrameLocks noGrp="1"/>
          </p:cNvGraphicFramePr>
          <p:nvPr>
            <p:extLst>
              <p:ext uri="{D42A27DB-BD31-4B8C-83A1-F6EECF244321}">
                <p14:modId xmlns:p14="http://schemas.microsoft.com/office/powerpoint/2010/main" val="1579011935"/>
              </p:ext>
            </p:extLst>
          </p:nvPr>
        </p:nvGraphicFramePr>
        <p:xfrm>
          <a:off x="8321040" y="548640"/>
          <a:ext cx="9144000" cy="914400"/>
        </p:xfrm>
        <a:graphic>
          <a:graphicData uri="http://schemas.openxmlformats.org/drawingml/2006/table">
            <a:tbl>
              <a:tblPr/>
              <a:tblGrid>
                <a:gridCol w="457200"/>
                <a:gridCol w="914400"/>
                <a:gridCol w="2286000"/>
              </a:tblGrid>
              <a:tr h="0">
                <a:tc gridSpan="3">
                  <a:txBody>
                    <a:bodyPr/>
                    <a:lstStyle/>
                    <a:p>
                      <a:pPr algn="ctr"/>
                      <a:r>
                        <a:rPr lang="en-US" sz="1200" b="1" dirty="0">
                          <a:solidFill>
                            <a:srgbClr val="FFFFFF"/>
                          </a:solidFill>
                        </a:rPr>
                        <a:t>Title Header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hMerge="1">
                  <a:tcPr/>
                </a:tc>
                <a:tc hMerge="1">
                  <a:tcPr/>
                </a:tc>
              </a:tr>
              <a:tr h="0">
                <a:tc>
                  <a:txBody>
                    <a:bodyPr/>
                    <a:lstStyle/>
                    <a:p>
                      <a:r>
                        <a:rPr lang="en-US" sz="1200" dirty="0">
                          <a:solidFill>
                            <a:srgbClr val="FFFFFF"/>
                          </a:solidFill>
                          <a:latin typeface="Arial" pitchFamily="34" charset="0"/>
                          <a:ea typeface="Arial" pitchFamily="34" charset="-122"/>
                          <a:cs typeface="Arial" pitchFamily="34" charset="-120"/>
                        </a:rPr>
                        <a:t>ID#</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First Name</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latin typeface="Arial" pitchFamily="34" charset="0"/>
                          <a:ea typeface="Arial" pitchFamily="34" charset="-122"/>
                          <a:cs typeface="Arial" pitchFamily="34" charset="-120"/>
                        </a:rPr>
                        <a:t>Lorum Ipsum</a:t>
                      </a:r>
                      <a:endParaRPr lang="en-US" sz="1200" dirty="0">
                        <a:latin typeface="Arial" charset="0"/>
                        <a:ea typeface="Arial" charset="0"/>
                        <a:cs typeface="Arial" charset="0"/>
                      </a:endParaRPr>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210312" y="118872"/>
            <a:ext cx="3657600" cy="365760"/>
          </a:xfrm>
          <a:prstGeom prst="rect">
            <a:avLst/>
          </a:prstGeom>
          <a:noFill/>
          <a:ln/>
        </p:spPr>
        <p:txBody>
          <a:bodyPr wrap="square" rtlCol="0" anchor="ctr"/>
          <a:lstStyle/>
          <a:p>
            <a:r>
              <a:rPr lang="en-US" sz="1400" b="1" dirty="0">
                <a:solidFill>
                  <a:srgbClr val="0088CC"/>
                </a:solidFill>
              </a:rPr>
              <a:t>Table Examples: Line Weight Options</a:t>
            </a:r>
            <a:endParaRPr lang="en-US" sz="1400" dirty="0"/>
          </a:p>
          <a:p>
            <a:r>
              <a:rPr lang="en-US" sz="1300" dirty="0">
                <a:solidFill>
                  <a:srgbClr val="9F9F9F"/>
                </a:solidFill>
              </a:rPr>
              <a:t>autoPageLineWeight:0.0</a:t>
            </a:r>
            <a:endParaRPr lang="en-US" sz="1400"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210312"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4" name="Text 1"/>
          <p:cNvSpPr/>
          <p:nvPr/>
        </p:nvSpPr>
        <p:spPr>
          <a:xfrm>
            <a:off x="4343400" y="118872"/>
            <a:ext cx="3657600" cy="365760"/>
          </a:xfrm>
          <a:prstGeom prst="rect">
            <a:avLst/>
          </a:prstGeom>
          <a:noFill/>
          <a:ln/>
        </p:spPr>
        <p:txBody>
          <a:bodyPr wrap="square" rtlCol="0" anchor="ctr"/>
          <a:lstStyle/>
          <a:p>
            <a:r>
              <a:rPr lang="en-US" sz="1400" b="1" dirty="0">
                <a:solidFill>
                  <a:srgbClr val="0088CC"/>
                </a:solidFill>
              </a:rPr>
              <a:t>Table Examples: Line Weight Options</a:t>
            </a:r>
            <a:endParaRPr lang="en-US" sz="1400" dirty="0"/>
          </a:p>
          <a:p>
            <a:r>
              <a:rPr lang="en-US" sz="1300" dirty="0">
                <a:solidFill>
                  <a:srgbClr val="9F9F9F"/>
                </a:solidFill>
              </a:rPr>
              <a:t>autoPageLineWeight:0.5</a:t>
            </a:r>
            <a:endParaRPr lang="en-US" sz="1400" dirty="0"/>
          </a:p>
        </p:txBody>
      </p:sp>
      <p:graphicFrame>
        <p:nvGraphicFramePr>
          <p:cNvPr id="51" name="Table 1"/>
          <p:cNvGraphicFramePr>
            <a:graphicFrameLocks noGrp="1"/>
          </p:cNvGraphicFramePr>
          <p:nvPr>
            <p:extLst>
              <p:ext uri="{D42A27DB-BD31-4B8C-83A1-F6EECF244321}">
                <p14:modId xmlns:p14="http://schemas.microsoft.com/office/powerpoint/2010/main" val="1579011935"/>
              </p:ext>
            </p:extLst>
          </p:nvPr>
        </p:nvGraphicFramePr>
        <p:xfrm>
          <a:off x="4343400"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6" name="Text 2"/>
          <p:cNvSpPr/>
          <p:nvPr/>
        </p:nvSpPr>
        <p:spPr>
          <a:xfrm>
            <a:off x="8321040" y="118872"/>
            <a:ext cx="3657600" cy="365760"/>
          </a:xfrm>
          <a:prstGeom prst="rect">
            <a:avLst/>
          </a:prstGeom>
          <a:noFill/>
          <a:ln/>
        </p:spPr>
        <p:txBody>
          <a:bodyPr wrap="square" rtlCol="0" anchor="ctr"/>
          <a:lstStyle/>
          <a:p>
            <a:r>
              <a:rPr lang="en-US" sz="1400" b="1" dirty="0">
                <a:solidFill>
                  <a:srgbClr val="0088CC"/>
                </a:solidFill>
              </a:rPr>
              <a:t>Table Examples: Line Weight Options</a:t>
            </a:r>
            <a:endParaRPr lang="en-US" sz="1400" dirty="0"/>
          </a:p>
          <a:p>
            <a:r>
              <a:rPr lang="en-US" sz="1300" dirty="0">
                <a:solidFill>
                  <a:srgbClr val="9F9F9F"/>
                </a:solidFill>
              </a:rPr>
              <a:t>autoPageLineWeight:-0.5</a:t>
            </a:r>
            <a:endParaRPr lang="en-US" sz="1400" dirty="0"/>
          </a:p>
        </p:txBody>
      </p:sp>
      <p:graphicFrame>
        <p:nvGraphicFramePr>
          <p:cNvPr id="76" name="Table 2"/>
          <p:cNvGraphicFramePr>
            <a:graphicFrameLocks noGrp="1"/>
          </p:cNvGraphicFramePr>
          <p:nvPr>
            <p:extLst>
              <p:ext uri="{D42A27DB-BD31-4B8C-83A1-F6EECF244321}">
                <p14:modId xmlns:p14="http://schemas.microsoft.com/office/powerpoint/2010/main" val="1579011935"/>
              </p:ext>
            </p:extLst>
          </p:nvPr>
        </p:nvGraphicFramePr>
        <p:xfrm>
          <a:off x="8321040"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53" name="Table 1"/>
          <p:cNvGraphicFramePr>
            <a:graphicFrameLocks noGrp="1"/>
          </p:cNvGraphicFramePr>
          <p:nvPr>
            <p:extLst>
              <p:ext uri="{D42A27DB-BD31-4B8C-83A1-F6EECF244321}">
                <p14:modId xmlns:p14="http://schemas.microsoft.com/office/powerpoint/2010/main" val="1579011935"/>
              </p:ext>
            </p:extLst>
          </p:nvPr>
        </p:nvGraphicFramePr>
        <p:xfrm>
          <a:off x="4343400" y="457200"/>
          <a:ext cx="3657600" cy="914400"/>
        </p:xfrm>
        <a:graphic>
          <a:graphicData uri="http://schemas.openxmlformats.org/drawingml/2006/table">
            <a:tbl>
              <a:tblPr/>
              <a:tblGrid>
                <a:gridCol w="3657600"/>
              </a:tblGrid>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79" name="Table 2"/>
          <p:cNvGraphicFramePr>
            <a:graphicFrameLocks noGrp="1"/>
          </p:cNvGraphicFramePr>
          <p:nvPr>
            <p:extLst>
              <p:ext uri="{D42A27DB-BD31-4B8C-83A1-F6EECF244321}">
                <p14:modId xmlns:p14="http://schemas.microsoft.com/office/powerpoint/2010/main" val="1579011935"/>
              </p:ext>
            </p:extLst>
          </p:nvPr>
        </p:nvGraphicFramePr>
        <p:xfrm>
          <a:off x="8321040" y="457200"/>
          <a:ext cx="3657600" cy="914400"/>
        </p:xfrm>
        <a:graphic>
          <a:graphicData uri="http://schemas.openxmlformats.org/drawingml/2006/table">
            <a:tbl>
              <a:tblPr/>
              <a:tblGrid>
                <a:gridCol w="3657600"/>
              </a:tblGrid>
              <a:tr h="0">
                <a:tc>
                  <a:txBody>
                    <a:bodyPr/>
                    <a:lstStyle/>
                    <a:p>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55" name="Table 1"/>
          <p:cNvGraphicFramePr>
            <a:graphicFrameLocks noGrp="1"/>
          </p:cNvGraphicFramePr>
          <p:nvPr>
            <p:extLst>
              <p:ext uri="{D42A27DB-BD31-4B8C-83A1-F6EECF244321}">
                <p14:modId xmlns:p14="http://schemas.microsoft.com/office/powerpoint/2010/main" val="1579011935"/>
              </p:ext>
            </p:extLst>
          </p:nvPr>
        </p:nvGraphicFramePr>
        <p:xfrm>
          <a:off x="4343400" y="457200"/>
          <a:ext cx="3657600" cy="914400"/>
        </p:xfrm>
        <a:graphic>
          <a:graphicData uri="http://schemas.openxmlformats.org/drawingml/2006/table">
            <a:tbl>
              <a:tblPr/>
              <a:tblGrid>
                <a:gridCol w="3657600"/>
              </a:tblGrid>
              <a:tr h="0">
                <a:tc>
                  <a:txBody>
                    <a:bodyPr/>
                    <a:lstStyle/>
                    <a:p>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82" name="Table 2"/>
          <p:cNvGraphicFramePr>
            <a:graphicFrameLocks noGrp="1"/>
          </p:cNvGraphicFramePr>
          <p:nvPr>
            <p:extLst>
              <p:ext uri="{D42A27DB-BD31-4B8C-83A1-F6EECF244321}">
                <p14:modId xmlns:p14="http://schemas.microsoft.com/office/powerpoint/2010/main" val="1579011935"/>
              </p:ext>
            </p:extLst>
          </p:nvPr>
        </p:nvGraphicFramePr>
        <p:xfrm>
          <a:off x="8321040" y="457200"/>
          <a:ext cx="3657600" cy="914400"/>
        </p:xfrm>
        <a:graphic>
          <a:graphicData uri="http://schemas.openxmlformats.org/drawingml/2006/table">
            <a:tbl>
              <a:tblPr/>
              <a:tblGrid>
                <a:gridCol w="3657600"/>
              </a:tblGrid>
              <a:tr h="0">
                <a:tc>
                  <a:txBody>
                    <a:bodyPr/>
                    <a:lstStyle/>
                    <a:p>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57" name="Table 1"/>
          <p:cNvGraphicFramePr>
            <a:graphicFrameLocks noGrp="1"/>
          </p:cNvGraphicFramePr>
          <p:nvPr>
            <p:extLst>
              <p:ext uri="{D42A27DB-BD31-4B8C-83A1-F6EECF244321}">
                <p14:modId xmlns:p14="http://schemas.microsoft.com/office/powerpoint/2010/main" val="1579011935"/>
              </p:ext>
            </p:extLst>
          </p:nvPr>
        </p:nvGraphicFramePr>
        <p:xfrm>
          <a:off x="4343400" y="457200"/>
          <a:ext cx="3657600" cy="914400"/>
        </p:xfrm>
        <a:graphic>
          <a:graphicData uri="http://schemas.openxmlformats.org/drawingml/2006/table">
            <a:tbl>
              <a:tblPr/>
              <a:tblGrid>
                <a:gridCol w="3657600"/>
              </a:tblGrid>
              <a:tr h="0">
                <a:tc>
                  <a:txBody>
                    <a:bodyPr/>
                    <a:lstStyle/>
                    <a:p>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210312" y="118872"/>
            <a:ext cx="3657600" cy="365760"/>
          </a:xfrm>
          <a:prstGeom prst="rect">
            <a:avLst/>
          </a:prstGeom>
          <a:noFill/>
          <a:ln/>
        </p:spPr>
        <p:txBody>
          <a:bodyPr wrap="square" rtlCol="0" anchor="ctr"/>
          <a:lstStyle/>
          <a:p>
            <a:r>
              <a:rPr lang="en-US" sz="1400" b="1" dirty="0">
                <a:solidFill>
                  <a:srgbClr val="0088CC"/>
                </a:solidFill>
              </a:rPr>
              <a:t>Table Examples: Char Weight Options</a:t>
            </a:r>
            <a:endParaRPr lang="en-US" sz="1400" dirty="0"/>
          </a:p>
          <a:p>
            <a:r>
              <a:rPr lang="en-US" sz="1300" dirty="0">
                <a:solidFill>
                  <a:srgbClr val="9F9F9F"/>
                </a:solidFill>
              </a:rPr>
              <a:t>autoPageCharWeight:0.0</a:t>
            </a:r>
            <a:endParaRPr lang="en-US" sz="1400"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210312"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4" name="Text 1"/>
          <p:cNvSpPr/>
          <p:nvPr/>
        </p:nvSpPr>
        <p:spPr>
          <a:xfrm>
            <a:off x="4343400" y="118872"/>
            <a:ext cx="3657600" cy="365760"/>
          </a:xfrm>
          <a:prstGeom prst="rect">
            <a:avLst/>
          </a:prstGeom>
          <a:noFill/>
          <a:ln/>
        </p:spPr>
        <p:txBody>
          <a:bodyPr wrap="square" rtlCol="0" anchor="ctr"/>
          <a:lstStyle/>
          <a:p>
            <a:r>
              <a:rPr lang="en-US" sz="1400" b="1" dirty="0">
                <a:solidFill>
                  <a:srgbClr val="0088CC"/>
                </a:solidFill>
              </a:rPr>
              <a:t>Table Examples: Char Weight Options</a:t>
            </a:r>
            <a:endParaRPr lang="en-US" sz="1400" dirty="0"/>
          </a:p>
          <a:p>
            <a:r>
              <a:rPr lang="en-US" sz="1300" dirty="0">
                <a:solidFill>
                  <a:srgbClr val="9F9F9F"/>
                </a:solidFill>
              </a:rPr>
              <a:t>autoPageCharWeight:0.25</a:t>
            </a:r>
            <a:endParaRPr lang="en-US" sz="1400" dirty="0"/>
          </a:p>
        </p:txBody>
      </p:sp>
      <p:graphicFrame>
        <p:nvGraphicFramePr>
          <p:cNvPr id="59" name="Table 1"/>
          <p:cNvGraphicFramePr>
            <a:graphicFrameLocks noGrp="1"/>
          </p:cNvGraphicFramePr>
          <p:nvPr>
            <p:extLst>
              <p:ext uri="{D42A27DB-BD31-4B8C-83A1-F6EECF244321}">
                <p14:modId xmlns:p14="http://schemas.microsoft.com/office/powerpoint/2010/main" val="1579011935"/>
              </p:ext>
            </p:extLst>
          </p:nvPr>
        </p:nvGraphicFramePr>
        <p:xfrm>
          <a:off x="4343400"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
        <p:nvSpPr>
          <p:cNvPr id="6" name="Text 2"/>
          <p:cNvSpPr/>
          <p:nvPr/>
        </p:nvSpPr>
        <p:spPr>
          <a:xfrm>
            <a:off x="8321040" y="118872"/>
            <a:ext cx="3657600" cy="365760"/>
          </a:xfrm>
          <a:prstGeom prst="rect">
            <a:avLst/>
          </a:prstGeom>
          <a:noFill/>
          <a:ln/>
        </p:spPr>
        <p:txBody>
          <a:bodyPr wrap="square" rtlCol="0" anchor="ctr"/>
          <a:lstStyle/>
          <a:p>
            <a:r>
              <a:rPr lang="en-US" sz="1400" b="1" dirty="0">
                <a:solidFill>
                  <a:srgbClr val="0088CC"/>
                </a:solidFill>
              </a:rPr>
              <a:t>Table Examples: Char Weight Options</a:t>
            </a:r>
            <a:endParaRPr lang="en-US" sz="1400" dirty="0"/>
          </a:p>
          <a:p>
            <a:r>
              <a:rPr lang="en-US" sz="1300" dirty="0">
                <a:solidFill>
                  <a:srgbClr val="9F9F9F"/>
                </a:solidFill>
              </a:rPr>
              <a:t>autoPageCharWeight:-0.25</a:t>
            </a:r>
            <a:endParaRPr lang="en-US" sz="1400" dirty="0"/>
          </a:p>
        </p:txBody>
      </p:sp>
      <p:graphicFrame>
        <p:nvGraphicFramePr>
          <p:cNvPr id="88" name="Table 2"/>
          <p:cNvGraphicFramePr>
            <a:graphicFrameLocks noGrp="1"/>
          </p:cNvGraphicFramePr>
          <p:nvPr>
            <p:extLst>
              <p:ext uri="{D42A27DB-BD31-4B8C-83A1-F6EECF244321}">
                <p14:modId xmlns:p14="http://schemas.microsoft.com/office/powerpoint/2010/main" val="1579011935"/>
              </p:ext>
            </p:extLst>
          </p:nvPr>
        </p:nvGraphicFramePr>
        <p:xfrm>
          <a:off x="8321040" y="548640"/>
          <a:ext cx="3657600" cy="914400"/>
        </p:xfrm>
        <a:graphic>
          <a:graphicData uri="http://schemas.openxmlformats.org/drawingml/2006/table">
            <a:tbl>
              <a:tblPr/>
              <a:tblGrid>
                <a:gridCol w="3657600"/>
              </a:tblGrid>
              <a:tr h="0">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Table Examples 3</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64008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Extreme Colspans/Rowspans:</a:t>
            </a:r>
            <a:endParaRPr lang="en-US" sz="18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548640" y="1188720"/>
          <a:ext cx="10972800" cy="5029200"/>
        </p:xfrm>
        <a:graphic>
          <a:graphicData uri="http://schemas.openxmlformats.org/drawingml/2006/table">
            <a:tbl>
              <a:tblPr/>
              <a:tblGrid>
                <a:gridCol w="783771"/>
                <a:gridCol w="783771"/>
                <a:gridCol w="783771"/>
                <a:gridCol w="783771"/>
                <a:gridCol w="783771"/>
                <a:gridCol w="783771"/>
                <a:gridCol w="783771"/>
                <a:gridCol w="783771"/>
                <a:gridCol w="783771"/>
                <a:gridCol w="783771"/>
                <a:gridCol w="783771"/>
                <a:gridCol w="783771"/>
                <a:gridCol w="783771"/>
                <a:gridCol w="783771"/>
              </a:tblGrid>
              <a:tr h="1005840">
                <a:tc>
                  <a:txBody>
                    <a:bodyPr/>
                    <a:lstStyle/>
                    <a:p>
                      <a:pPr algn="ctr"/>
                      <a:r>
                        <a:rPr lang="en-US" sz="1400" dirty="0">
                          <a:solidFill>
                            <a:srgbClr val="000000"/>
                          </a:solidFill>
                        </a:rPr>
                        <a:t>A1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B1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C1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D1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E1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F1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G1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H1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5">
                  <a:txBody>
                    <a:bodyPr/>
                    <a:lstStyle/>
                    <a:p>
                      <a:pPr algn="ctr"/>
                      <a:r>
                        <a:rPr lang="en-US" sz="1400" dirty="0">
                          <a:solidFill>
                            <a:srgbClr val="000000"/>
                          </a:solidFill>
                        </a:rPr>
                        <a:t>I1</a:t>
                      </a:r>
                      <a:endParaRPr lang="en-US" sz="1400" dirty="0"/>
                    </a:p>
                    <a:p>
                      <a:pPr algn="ctr"/>
                      <a:r>
                        <a:rPr lang="en-US" sz="1400" dirty="0">
                          <a:solidFill>
                            <a:srgbClr val="000000"/>
                          </a:solidFill>
                        </a:rPr>
                        <a:t>-</a:t>
                      </a:r>
                      <a:endParaRPr lang="en-US" sz="1400" dirty="0"/>
                    </a:p>
                    <a:p>
                      <a:pPr algn="ctr"/>
                      <a:r>
                        <a:rPr lang="en-US" sz="1400" dirty="0">
                          <a:solidFill>
                            <a:srgbClr val="000000"/>
                          </a:solidFill>
                        </a:rPr>
                        <a:t>I2</a:t>
                      </a:r>
                      <a:endParaRPr lang="en-US" sz="1400" dirty="0"/>
                    </a:p>
                    <a:p>
                      <a:pPr algn="ctr"/>
                      <a:r>
                        <a:rPr lang="en-US" sz="1400" dirty="0">
                          <a:solidFill>
                            <a:srgbClr val="000000"/>
                          </a:solidFill>
                        </a:rPr>
                        <a:t>-</a:t>
                      </a:r>
                      <a:endParaRPr lang="en-US" sz="1400" dirty="0"/>
                    </a:p>
                    <a:p>
                      <a:pPr algn="ctr"/>
                      <a:r>
                        <a:rPr lang="en-US" sz="1400" dirty="0">
                          <a:solidFill>
                            <a:srgbClr val="000000"/>
                          </a:solidFill>
                        </a:rPr>
                        <a:t>I3</a:t>
                      </a:r>
                      <a:endParaRPr lang="en-US" sz="1400" dirty="0"/>
                    </a:p>
                    <a:p>
                      <a:pPr algn="ctr"/>
                      <a:r>
                        <a:rPr lang="en-US" sz="1400" dirty="0">
                          <a:solidFill>
                            <a:srgbClr val="000000"/>
                          </a:solidFill>
                        </a:rPr>
                        <a:t>-</a:t>
                      </a:r>
                      <a:endParaRPr lang="en-US" sz="1400" dirty="0"/>
                    </a:p>
                    <a:p>
                      <a:pPr algn="ctr"/>
                      <a:r>
                        <a:rPr lang="en-US" sz="1400" dirty="0">
                          <a:solidFill>
                            <a:srgbClr val="000000"/>
                          </a:solidFill>
                        </a:rPr>
                        <a:t>I4</a:t>
                      </a:r>
                      <a:endParaRPr lang="en-US" sz="1400" dirty="0"/>
                    </a:p>
                    <a:p>
                      <a:pPr algn="ctr"/>
                      <a:r>
                        <a:rPr lang="en-US" sz="1400" dirty="0">
                          <a:solidFill>
                            <a:srgbClr val="000000"/>
                          </a:solidFill>
                        </a:rPr>
                        <a:t>-</a:t>
                      </a:r>
                      <a:endParaRPr lang="en-US" sz="1400" dirty="0"/>
                    </a:p>
                    <a:p>
                      <a:pPr algn="ctr"/>
                      <a:r>
                        <a:rPr lang="en-US" sz="1400" dirty="0">
                          <a:solidFill>
                            <a:srgbClr val="000000"/>
                          </a:solidFill>
                        </a:rPr>
                        <a:t>I5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gridSpan="5">
                  <a:txBody>
                    <a:bodyPr/>
                    <a:lstStyle/>
                    <a:p>
                      <a:pPr algn="ctr"/>
                      <a:r>
                        <a:rPr lang="en-US" sz="1400" dirty="0">
                          <a:solidFill>
                            <a:srgbClr val="000000"/>
                          </a:solidFill>
                        </a:rPr>
                        <a:t>J1 -&gt; K1 -&gt; L1 -&gt; M1 -&gt; N1</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hMerge="1">
                  <a:tcPr/>
                </a:tc>
                <a:tc hMerge="1">
                  <a:tcPr/>
                </a:tc>
                <a:tc hMerge="1">
                  <a:tcPr/>
                </a:tc>
              </a:tr>
              <a:tr h="1005840">
                <a:tc rowSpan="2">
                  <a:txBody>
                    <a:bodyPr/>
                    <a:lstStyle/>
                    <a:p>
                      <a:pPr algn="ctr"/>
                      <a:r>
                        <a:rPr lang="en-US" sz="1400" dirty="0">
                          <a:solidFill>
                            <a:srgbClr val="000000"/>
                          </a:solidFill>
                        </a:rPr>
                        <a:t>A2</a:t>
                      </a:r>
                      <a:endParaRPr lang="en-US" sz="1400" dirty="0"/>
                    </a:p>
                    <a:p>
                      <a:pPr algn="ctr"/>
                      <a:r>
                        <a:rPr lang="en-US" sz="1400" dirty="0">
                          <a:solidFill>
                            <a:srgbClr val="000000"/>
                          </a:solidFill>
                        </a:rPr>
                        <a:t>--</a:t>
                      </a:r>
                      <a:endParaRPr lang="en-US" sz="1400" dirty="0"/>
                    </a:p>
                    <a:p>
                      <a:pPr algn="ctr"/>
                      <a:r>
                        <a:rPr lang="en-US" sz="1400" dirty="0">
                          <a:solidFill>
                            <a:srgbClr val="000000"/>
                          </a:solidFill>
                        </a:rPr>
                        <a:t>A3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gridSpan="3">
                  <a:txBody>
                    <a:bodyPr/>
                    <a:lstStyle/>
                    <a:p>
                      <a:pPr algn="ctr"/>
                      <a:r>
                        <a:rPr lang="en-US" sz="1400" dirty="0">
                          <a:solidFill>
                            <a:srgbClr val="000000"/>
                          </a:solidFill>
                        </a:rPr>
                        <a:t>B2 -&gt; C2 -&gt; D2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hMerge="1">
                  <a:tcPr/>
                </a:tc>
                <a:tc gridSpan="2">
                  <a:txBody>
                    <a:bodyPr/>
                    <a:lstStyle/>
                    <a:p>
                      <a:pPr algn="ctr"/>
                      <a:r>
                        <a:rPr lang="en-US" sz="1400" dirty="0">
                          <a:solidFill>
                            <a:srgbClr val="000000"/>
                          </a:solidFill>
                        </a:rPr>
                        <a:t>E2 -&gt; F2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rowSpan="3">
                  <a:txBody>
                    <a:bodyPr/>
                    <a:lstStyle/>
                    <a:p>
                      <a:pPr algn="ctr"/>
                      <a:r>
                        <a:rPr lang="en-US" sz="1400" dirty="0">
                          <a:solidFill>
                            <a:srgbClr val="000000"/>
                          </a:solidFill>
                        </a:rPr>
                        <a:t>G2</a:t>
                      </a:r>
                      <a:endParaRPr lang="en-US" sz="1400" dirty="0"/>
                    </a:p>
                    <a:p>
                      <a:pPr algn="ctr"/>
                      <a:r>
                        <a:rPr lang="en-US" sz="1400" dirty="0">
                          <a:solidFill>
                            <a:srgbClr val="000000"/>
                          </a:solidFill>
                        </a:rPr>
                        <a:t>-</a:t>
                      </a:r>
                      <a:endParaRPr lang="en-US" sz="1400" dirty="0"/>
                    </a:p>
                    <a:p>
                      <a:pPr algn="ctr"/>
                      <a:r>
                        <a:rPr lang="en-US" sz="1400" dirty="0">
                          <a:solidFill>
                            <a:srgbClr val="000000"/>
                          </a:solidFill>
                        </a:rPr>
                        <a:t>G3</a:t>
                      </a:r>
                      <a:endParaRPr lang="en-US" sz="1400" dirty="0"/>
                    </a:p>
                    <a:p>
                      <a:pPr algn="ctr"/>
                      <a:r>
                        <a:rPr lang="en-US" sz="1400" dirty="0">
                          <a:solidFill>
                            <a:srgbClr val="000000"/>
                          </a:solidFill>
                        </a:rPr>
                        <a:t>-</a:t>
                      </a:r>
                      <a:endParaRPr lang="en-US" sz="1400" dirty="0"/>
                    </a:p>
                    <a:p>
                      <a:pPr algn="ctr"/>
                      <a:r>
                        <a:rPr lang="en-US" sz="1400" dirty="0">
                          <a:solidFill>
                            <a:srgbClr val="000000"/>
                          </a:solidFill>
                        </a:rPr>
                        <a:t>G4</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a:txBody>
                    <a:bodyPr/>
                    <a:lstStyle/>
                    <a:p>
                      <a:pPr algn="ctr"/>
                      <a:r>
                        <a:rPr lang="en-US" sz="1400" dirty="0">
                          <a:solidFill>
                            <a:srgbClr val="000000"/>
                          </a:solidFill>
                        </a:rPr>
                        <a:t>H2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a:tc>
                <a:tc>
                  <a:txBody>
                    <a:bodyPr/>
                    <a:lstStyle/>
                    <a:p>
                      <a:pPr algn="ctr"/>
                      <a:r>
                        <a:rPr lang="en-US" sz="1400" dirty="0">
                          <a:solidFill>
                            <a:srgbClr val="000000"/>
                          </a:solidFill>
                        </a:rPr>
                        <a:t>J2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K2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L2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M2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N2</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005840">
                <a:tc vMerge="1">
                  <a:tcPr/>
                </a:tc>
                <a:tc rowSpan="3">
                  <a:txBody>
                    <a:bodyPr/>
                    <a:lstStyle/>
                    <a:p>
                      <a:pPr algn="ctr"/>
                      <a:r>
                        <a:rPr lang="en-US" sz="1400" dirty="0">
                          <a:solidFill>
                            <a:srgbClr val="000000"/>
                          </a:solidFill>
                        </a:rPr>
                        <a:t>B3</a:t>
                      </a:r>
                      <a:endParaRPr lang="en-US" sz="1400" dirty="0"/>
                    </a:p>
                    <a:p>
                      <a:pPr algn="ctr"/>
                      <a:r>
                        <a:rPr lang="en-US" sz="1400" dirty="0">
                          <a:solidFill>
                            <a:srgbClr val="000000"/>
                          </a:solidFill>
                        </a:rPr>
                        <a:t>-</a:t>
                      </a:r>
                      <a:endParaRPr lang="en-US" sz="1400" dirty="0"/>
                    </a:p>
                    <a:p>
                      <a:pPr algn="ctr"/>
                      <a:r>
                        <a:rPr lang="en-US" sz="1400" dirty="0">
                          <a:solidFill>
                            <a:srgbClr val="000000"/>
                          </a:solidFill>
                        </a:rPr>
                        <a:t>B4</a:t>
                      </a:r>
                      <a:endParaRPr lang="en-US" sz="1400" dirty="0"/>
                    </a:p>
                    <a:p>
                      <a:pPr algn="ctr"/>
                      <a:r>
                        <a:rPr lang="en-US" sz="1400" dirty="0">
                          <a:solidFill>
                            <a:srgbClr val="000000"/>
                          </a:solidFill>
                        </a:rPr>
                        <a:t>-</a:t>
                      </a:r>
                      <a:endParaRPr lang="en-US" sz="1400" dirty="0"/>
                    </a:p>
                    <a:p>
                      <a:pPr algn="ctr"/>
                      <a:r>
                        <a:rPr lang="en-US" sz="1400" dirty="0">
                          <a:solidFill>
                            <a:srgbClr val="000000"/>
                          </a:solidFill>
                        </a:rPr>
                        <a:t>B5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a:txBody>
                    <a:bodyPr/>
                    <a:lstStyle/>
                    <a:p>
                      <a:pPr algn="ctr"/>
                      <a:r>
                        <a:rPr lang="en-US" sz="1400" dirty="0">
                          <a:solidFill>
                            <a:srgbClr val="000000"/>
                          </a:solidFill>
                        </a:rPr>
                        <a:t>C3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D3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E3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F3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a:tc>
                <a:tc>
                  <a:txBody>
                    <a:bodyPr/>
                    <a:lstStyle/>
                    <a:p>
                      <a:pPr algn="ctr"/>
                      <a:r>
                        <a:rPr lang="en-US" sz="1400" dirty="0">
                          <a:solidFill>
                            <a:srgbClr val="000000"/>
                          </a:solidFill>
                        </a:rPr>
                        <a:t>H3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a:tc>
                <a:tc>
                  <a:txBody>
                    <a:bodyPr/>
                    <a:lstStyle/>
                    <a:p>
                      <a:pPr algn="ctr"/>
                      <a:r>
                        <a:rPr lang="en-US" sz="1400" dirty="0">
                          <a:solidFill>
                            <a:srgbClr val="000000"/>
                          </a:solidFill>
                        </a:rPr>
                        <a:t>J3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K3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L3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M3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N3</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005840">
                <a:tc rowSpan="2">
                  <a:txBody>
                    <a:bodyPr/>
                    <a:lstStyle/>
                    <a:p>
                      <a:pPr algn="ctr"/>
                      <a:r>
                        <a:rPr lang="en-US" sz="1400" dirty="0">
                          <a:solidFill>
                            <a:srgbClr val="000000"/>
                          </a:solidFill>
                        </a:rPr>
                        <a:t>A4</a:t>
                      </a:r>
                      <a:endParaRPr lang="en-US" sz="1400" dirty="0"/>
                    </a:p>
                    <a:p>
                      <a:pPr algn="ctr"/>
                      <a:r>
                        <a:rPr lang="en-US" sz="1400" dirty="0">
                          <a:solidFill>
                            <a:srgbClr val="000000"/>
                          </a:solidFill>
                        </a:rPr>
                        <a:t>--</a:t>
                      </a:r>
                      <a:endParaRPr lang="en-US" sz="1400" dirty="0"/>
                    </a:p>
                    <a:p>
                      <a:pPr algn="ctr"/>
                      <a:r>
                        <a:rPr lang="en-US" sz="1400" dirty="0">
                          <a:solidFill>
                            <a:srgbClr val="000000"/>
                          </a:solidFill>
                        </a:rPr>
                        <a:t>A5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vMerge="1">
                  <a:tcPr/>
                </a:tc>
                <a:tc gridSpan="4">
                  <a:txBody>
                    <a:bodyPr/>
                    <a:lstStyle/>
                    <a:p>
                      <a:pPr algn="ctr"/>
                      <a:r>
                        <a:rPr lang="en-US" sz="1400" dirty="0">
                          <a:solidFill>
                            <a:srgbClr val="000000"/>
                          </a:solidFill>
                        </a:rPr>
                        <a:t>C4 -&gt; D4 -&gt; E4 -&gt; F4</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hMerge="1">
                  <a:tcPr/>
                </a:tc>
                <a:tc hMerge="1">
                  <a:tcPr/>
                </a:tc>
                <a:tc vMerge="1">
                  <a:tcPr/>
                </a:tc>
                <a:tc>
                  <a:txBody>
                    <a:bodyPr/>
                    <a:lstStyle/>
                    <a:p>
                      <a:pPr algn="ctr"/>
                      <a:r>
                        <a:rPr lang="en-US" sz="1400" dirty="0">
                          <a:solidFill>
                            <a:srgbClr val="000000"/>
                          </a:solidFill>
                        </a:rPr>
                        <a:t>H4</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a:tc>
                <a:tc gridSpan="3">
                  <a:txBody>
                    <a:bodyPr/>
                    <a:lstStyle/>
                    <a:p>
                      <a:pPr algn="ctr"/>
                      <a:r>
                        <a:rPr lang="en-US" sz="1400" dirty="0">
                          <a:solidFill>
                            <a:srgbClr val="000000"/>
                          </a:solidFill>
                        </a:rPr>
                        <a:t>J4 -&gt; K4 -&gt; L4</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hMerge="1">
                  <a:tcPr/>
                </a:tc>
                <a:tc rowSpan="2">
                  <a:txBody>
                    <a:bodyPr/>
                    <a:lstStyle/>
                    <a:p>
                      <a:pPr algn="ctr"/>
                      <a:r>
                        <a:rPr lang="en-US" sz="1400" dirty="0">
                          <a:solidFill>
                            <a:srgbClr val="000000"/>
                          </a:solidFill>
                        </a:rPr>
                        <a:t>M4</a:t>
                      </a:r>
                      <a:endParaRPr lang="en-US" sz="1400" dirty="0"/>
                    </a:p>
                    <a:p>
                      <a:pPr algn="ctr"/>
                      <a:r>
                        <a:rPr lang="en-US" sz="1400" dirty="0">
                          <a:solidFill>
                            <a:srgbClr val="000000"/>
                          </a:solidFill>
                        </a:rPr>
                        <a:t>--</a:t>
                      </a:r>
                      <a:endParaRPr lang="en-US" sz="1400" dirty="0"/>
                    </a:p>
                    <a:p>
                      <a:pPr algn="ctr"/>
                      <a:r>
                        <a:rPr lang="en-US" sz="1400" dirty="0">
                          <a:solidFill>
                            <a:srgbClr val="000000"/>
                          </a:solidFill>
                        </a:rPr>
                        <a:t>M5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c rowSpan="2">
                  <a:txBody>
                    <a:bodyPr/>
                    <a:lstStyle/>
                    <a:p>
                      <a:pPr algn="ctr"/>
                      <a:r>
                        <a:rPr lang="en-US" sz="1400" dirty="0">
                          <a:solidFill>
                            <a:srgbClr val="000000"/>
                          </a:solidFill>
                        </a:rPr>
                        <a:t>N4</a:t>
                      </a:r>
                      <a:endParaRPr lang="en-US" sz="1400" dirty="0"/>
                    </a:p>
                    <a:p>
                      <a:pPr algn="ctr"/>
                      <a:r>
                        <a:rPr lang="en-US" sz="1400" dirty="0">
                          <a:solidFill>
                            <a:srgbClr val="000000"/>
                          </a:solidFill>
                        </a:rPr>
                        <a:t>--</a:t>
                      </a:r>
                      <a:endParaRPr lang="en-US" sz="1400" dirty="0"/>
                    </a:p>
                    <a:p>
                      <a:pPr algn="ctr"/>
                      <a:r>
                        <a:rPr lang="en-US" sz="1400" dirty="0">
                          <a:solidFill>
                            <a:srgbClr val="000000"/>
                          </a:solidFill>
                        </a:rPr>
                        <a:t>N5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FFCC"/>
                    </a:solidFill>
                  </a:tcPr>
                </a:tc>
              </a:tr>
              <a:tr h="1005840">
                <a:tc vMerge="1">
                  <a:tcPr/>
                </a:tc>
                <a:tc vMerge="1">
                  <a:tcPr/>
                </a:tc>
                <a:tc>
                  <a:txBody>
                    <a:bodyPr/>
                    <a:lstStyle/>
                    <a:p>
                      <a:pPr algn="ctr"/>
                      <a:r>
                        <a:rPr lang="en-US" sz="1400" dirty="0">
                          <a:solidFill>
                            <a:srgbClr val="000000"/>
                          </a:solidFill>
                        </a:rPr>
                        <a:t>C5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D5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E5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F5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2">
                  <a:txBody>
                    <a:bodyPr/>
                    <a:lstStyle/>
                    <a:p>
                      <a:pPr algn="ctr"/>
                      <a:r>
                        <a:rPr lang="en-US" sz="1400" dirty="0">
                          <a:solidFill>
                            <a:srgbClr val="000000"/>
                          </a:solidFill>
                        </a:rPr>
                        <a:t>G5 -&gt; H5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9999FF"/>
                    </a:solidFill>
                  </a:tcPr>
                </a:tc>
                <a:tc hMerge="1">
                  <a:tcPr/>
                </a:tc>
                <a:tc vMerge="1">
                  <a:tcPr/>
                </a:tc>
                <a:tc>
                  <a:txBody>
                    <a:bodyPr/>
                    <a:lstStyle/>
                    <a:p>
                      <a:pPr algn="ctr"/>
                      <a:r>
                        <a:rPr lang="en-US" sz="1400" dirty="0">
                          <a:solidFill>
                            <a:srgbClr val="000000"/>
                          </a:solidFill>
                        </a:rPr>
                        <a:t>J5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K5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r>
                        <a:rPr lang="en-US" sz="1400" dirty="0">
                          <a:solidFill>
                            <a:srgbClr val="000000"/>
                          </a:solidFill>
                        </a:rPr>
                        <a:t>L5</a:t>
                      </a:r>
                      <a:endParaRPr lang="en-US" sz="1400" dirty="0"/>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a:tc>
                <a:tc vMerge="1">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61" name="Table 1"/>
          <p:cNvGraphicFramePr>
            <a:graphicFrameLocks noGrp="1"/>
          </p:cNvGraphicFramePr>
          <p:nvPr>
            <p:extLst>
              <p:ext uri="{D42A27DB-BD31-4B8C-83A1-F6EECF244321}">
                <p14:modId xmlns:p14="http://schemas.microsoft.com/office/powerpoint/2010/main" val="1579011935"/>
              </p:ext>
            </p:extLst>
          </p:nvPr>
        </p:nvGraphicFramePr>
        <p:xfrm>
          <a:off x="4343400" y="457200"/>
          <a:ext cx="3657600" cy="914400"/>
        </p:xfrm>
        <a:graphic>
          <a:graphicData uri="http://schemas.openxmlformats.org/drawingml/2006/table">
            <a:tbl>
              <a:tblPr/>
              <a:tblGrid>
                <a:gridCol w="3657600"/>
              </a:tblGrid>
              <a:tr h="0">
                <a:tc>
                  <a:txBody>
                    <a:bodyPr/>
                    <a:lstStyle/>
                    <a:p>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91" name="Table 2"/>
          <p:cNvGraphicFramePr>
            <a:graphicFrameLocks noGrp="1"/>
          </p:cNvGraphicFramePr>
          <p:nvPr>
            <p:extLst>
              <p:ext uri="{D42A27DB-BD31-4B8C-83A1-F6EECF244321}">
                <p14:modId xmlns:p14="http://schemas.microsoft.com/office/powerpoint/2010/main" val="1579011935"/>
              </p:ext>
            </p:extLst>
          </p:nvPr>
        </p:nvGraphicFramePr>
        <p:xfrm>
          <a:off x="8321040" y="457200"/>
          <a:ext cx="3657600" cy="914400"/>
        </p:xfrm>
        <a:graphic>
          <a:graphicData uri="http://schemas.openxmlformats.org/drawingml/2006/table">
            <a:tbl>
              <a:tblPr/>
              <a:tblGrid>
                <a:gridCol w="3657600"/>
              </a:tblGrid>
              <a:tr h="0">
                <a:tc>
                  <a:txBody>
                    <a:bodyPr/>
                    <a:lstStyle/>
                    <a:p>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63" name="Table 1"/>
          <p:cNvGraphicFramePr>
            <a:graphicFrameLocks noGrp="1"/>
          </p:cNvGraphicFramePr>
          <p:nvPr>
            <p:extLst>
              <p:ext uri="{D42A27DB-BD31-4B8C-83A1-F6EECF244321}">
                <p14:modId xmlns:p14="http://schemas.microsoft.com/office/powerpoint/2010/main" val="1579011935"/>
              </p:ext>
            </p:extLst>
          </p:nvPr>
        </p:nvGraphicFramePr>
        <p:xfrm>
          <a:off x="4343400" y="457200"/>
          <a:ext cx="3657600" cy="914400"/>
        </p:xfrm>
        <a:graphic>
          <a:graphicData uri="http://schemas.openxmlformats.org/drawingml/2006/table">
            <a:tbl>
              <a:tblPr/>
              <a:tblGrid>
                <a:gridCol w="3657600"/>
              </a:tblGrid>
              <a:tr h="0">
                <a:tc>
                  <a:txBody>
                    <a:bodyPr/>
                    <a:lstStyle/>
                    <a:p>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94" name="Table 2"/>
          <p:cNvGraphicFramePr>
            <a:graphicFrameLocks noGrp="1"/>
          </p:cNvGraphicFramePr>
          <p:nvPr>
            <p:extLst>
              <p:ext uri="{D42A27DB-BD31-4B8C-83A1-F6EECF244321}">
                <p14:modId xmlns:p14="http://schemas.microsoft.com/office/powerpoint/2010/main" val="1579011935"/>
              </p:ext>
            </p:extLst>
          </p:nvPr>
        </p:nvGraphicFramePr>
        <p:xfrm>
          <a:off x="8321040" y="457200"/>
          <a:ext cx="3657600" cy="914400"/>
        </p:xfrm>
        <a:graphic>
          <a:graphicData uri="http://schemas.openxmlformats.org/drawingml/2006/table">
            <a:tbl>
              <a:tblPr/>
              <a:tblGrid>
                <a:gridCol w="3657600"/>
              </a:tblGrid>
              <a:tr h="0">
                <a:tc>
                  <a:txBody>
                    <a:bodyPr/>
                    <a:lstStyle/>
                    <a:p>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210312" y="457200"/>
          <a:ext cx="3657600" cy="914400"/>
        </p:xfrm>
        <a:graphic>
          <a:graphicData uri="http://schemas.openxmlformats.org/drawingml/2006/table">
            <a:tbl>
              <a:tblPr/>
              <a:tblGrid>
                <a:gridCol w="3657600"/>
              </a:tblGrid>
              <a:tr h="0">
                <a:tc>
                  <a:txBody>
                    <a:bodyPr/>
                    <a:lstStyle/>
                    <a:p>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graphicFrame>
        <p:nvGraphicFramePr>
          <p:cNvPr id="65" name="Table 2"/>
          <p:cNvGraphicFramePr>
            <a:graphicFrameLocks noGrp="1"/>
          </p:cNvGraphicFramePr>
          <p:nvPr>
            <p:extLst>
              <p:ext uri="{D42A27DB-BD31-4B8C-83A1-F6EECF244321}">
                <p14:modId xmlns:p14="http://schemas.microsoft.com/office/powerpoint/2010/main" val="1579011935"/>
              </p:ext>
            </p:extLst>
          </p:nvPr>
        </p:nvGraphicFramePr>
        <p:xfrm>
          <a:off x="8321040" y="457200"/>
          <a:ext cx="3657600" cy="914400"/>
        </p:xfrm>
        <a:graphic>
          <a:graphicData uri="http://schemas.openxmlformats.org/drawingml/2006/table">
            <a:tbl>
              <a:tblPr/>
              <a:tblGrid>
                <a:gridCol w="3657600"/>
              </a:tblGrid>
              <a:tr h="0">
                <a:tc>
                  <a:txBody>
                    <a:bodyPr/>
                    <a:lstStyle/>
                    <a:p>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3" name="Text 0"/>
          <p:cNvSpPr/>
          <p:nvPr/>
        </p:nvSpPr>
        <p:spPr>
          <a:xfrm>
            <a:off x="210312" y="118872"/>
            <a:ext cx="7315200" cy="365760"/>
          </a:xfrm>
          <a:prstGeom prst="rect">
            <a:avLst/>
          </a:prstGeom>
          <a:noFill/>
          <a:ln/>
        </p:spPr>
        <p:txBody>
          <a:bodyPr wrap="square" rtlCol="0" anchor="ctr"/>
          <a:lstStyle/>
          <a:p>
            <a:r>
              <a:rPr lang="en-US" sz="1400" b="1" dirty="0">
                <a:solidFill>
                  <a:srgbClr val="0088CC"/>
                </a:solidFill>
              </a:rPr>
              <a:t>Table Examples: Auto-Paging Using Complex Text Example</a:t>
            </a:r>
            <a:endParaRPr lang="en-US" sz="1400"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ID#</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a:t>
                      </a:r>
                      <a:r>
                        <a:rPr lang="en-US" sz="1200" dirty="0">
                          <a:solidFill>
                            <a:srgbClr val="FFFFFF"/>
                          </a:solidFill>
                        </a:rPr>
                        <a:t>Name</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a:t>
                      </a:r>
                      <a:r>
                        <a:rPr lang="en-US" sz="1200" dirty="0">
                          <a:solidFill>
                            <a:srgbClr val="FFFFFF"/>
                          </a:solidFill>
                        </a:rPr>
                        <a:t>Ipsum</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pPr algn="ctr"/>
                      <a:r>
                        <a:rPr lang="en-US" sz="1200" dirty="0">
                          <a:solidFill>
                            <a:srgbClr val="000000"/>
                          </a:solidFill>
                        </a:rPr>
                        <a:t>0</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1</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2</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3</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4</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5</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ID#</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Name</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Ipsum</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pPr algn="ct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6</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7</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8</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ID#</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Name</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Ipsum</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pPr algn="ct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pPr algn="ctr"/>
                      <a:r>
                        <a:rPr lang="en-US" sz="1200" dirty="0">
                          <a:solidFill>
                            <a:srgbClr val="000000"/>
                          </a:solidFill>
                        </a:rPr>
                        <a:t>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Title</a:t>
                      </a:r>
                      <a:endParaRPr lang="en-US" sz="1200" dirty="0"/>
                    </a:p>
                    <a:p>
                      <a:r>
                        <a:rPr lang="en-US" sz="1200" dirty="0">
                          <a:solidFill>
                            <a:srgbClr val="000000"/>
                          </a:solidFill>
                        </a:rPr>
                        <a:t>&gt;i.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Vestib&lt;</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3" name="Text 0"/>
          <p:cNvSpPr/>
          <p:nvPr/>
        </p:nvSpPr>
        <p:spPr>
          <a:xfrm>
            <a:off x="210312" y="118872"/>
            <a:ext cx="7315200" cy="365760"/>
          </a:xfrm>
          <a:prstGeom prst="rect">
            <a:avLst/>
          </a:prstGeom>
          <a:noFill/>
          <a:ln/>
        </p:spPr>
        <p:txBody>
          <a:bodyPr wrap="square" rtlCol="0" anchor="ctr"/>
          <a:lstStyle/>
          <a:p>
            <a:r>
              <a:rPr lang="en-US" sz="1400" b="1" dirty="0">
                <a:solidFill>
                  <a:srgbClr val="0088CC"/>
                </a:solidFill>
              </a:rPr>
              <a:t>Table Examples: Auto-Paging Calculations</a:t>
            </a:r>
            <a:endParaRPr lang="en-US" sz="1400"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6858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TH1</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TH2</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TH3</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ROW#:1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ROW#:2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LNE#:7</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TH1</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TH2</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TH3</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ROW#:3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ROW#:4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ROW#:5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LNE#:7</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TH1</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TH2</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TH3</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ROW#:6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ROW#:7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LNE#:7</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ROW#:8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b="1" dirty="0">
                          <a:solidFill>
                            <a:srgbClr val="FF0000"/>
                          </a:solidFill>
                        </a:rPr>
                        <a:t>Complex-Title</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LNE#:1</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LNE#:2</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LNE#:3</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LNE#:4</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LNE#:5</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LNE#:6</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LNE#:7</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7315200" cy="914400"/>
        </p:xfrm>
        <a:graphic>
          <a:graphicData uri="http://schemas.openxmlformats.org/drawingml/2006/table">
            <a:tbl>
              <a:tblPr/>
              <a:tblGrid>
                <a:gridCol w="914400"/>
                <a:gridCol w="914400"/>
                <a:gridCol w="5486400"/>
              </a:tblGrid>
              <a:tr h="0">
                <a:tc>
                  <a:txBody>
                    <a:bodyPr/>
                    <a:lstStyle/>
                    <a:p>
                      <a:r>
                        <a:rPr lang="en-US" sz="1200" dirty="0">
                          <a:solidFill>
                            <a:srgbClr val="FFFFFF"/>
                          </a:solidFill>
                        </a:rPr>
                        <a:t>TH1</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TH2</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TH3</a:t>
                      </a:r>
                      <a:endParaRPr lang="en-US" sz="1200" dirty="0"/>
                    </a:p>
                  </a:txBody>
                  <a:tcPr marL="91440" marR="9144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LNE#:8</a:t>
                      </a:r>
                      <a:endParaRPr lang="en-US" sz="1200" dirty="0"/>
                    </a:p>
                    <a:p>
                      <a:r>
                        <a:rPr lang="en-US" sz="1200" dirty="0">
                          <a:solidFill>
                            <a:srgbClr val="000000"/>
                          </a:solidFill>
                        </a:rPr>
                        <a:t>This </a:t>
                      </a:r>
                      <a:r>
                        <a:rPr lang="en-US" sz="1200" dirty="0">
                          <a:solidFill>
                            <a:srgbClr val="000000"/>
                          </a:solidFill>
                        </a:rPr>
                        <a:t>is </a:t>
                      </a:r>
                      <a:r>
                        <a:rPr lang="en-US" sz="1200" dirty="0">
                          <a:solidFill>
                            <a:srgbClr val="000000"/>
                          </a:solidFill>
                        </a:rPr>
                        <a:t>ROW#:9 </a:t>
                      </a:r>
                      <a:r>
                        <a:rPr lang="en-US" sz="1200" dirty="0">
                          <a:solidFill>
                            <a:srgbClr val="000000"/>
                          </a:solidFill>
                        </a:rPr>
                        <a:t>LNE#:9</a:t>
                      </a:r>
                      <a:endParaRPr lang="en-US" sz="1200" dirty="0"/>
                    </a:p>
                  </a:txBody>
                  <a:tcPr marL="91440" marR="9144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Table Examples 4</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557784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Cell Margins:</a:t>
            </a:r>
            <a:endParaRPr lang="en-US" sz="18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457200" y="1005840"/>
          <a:ext cx="1097280" cy="914400"/>
        </p:xfrm>
        <a:graphic>
          <a:graphicData uri="http://schemas.openxmlformats.org/drawingml/2006/table">
            <a:tbl>
              <a:tblPr/>
              <a:tblGrid>
                <a:gridCol w="1097280"/>
              </a:tblGrid>
              <a:tr h="0">
                <a:tc>
                  <a:txBody>
                    <a:bodyPr/>
                    <a:lstStyle/>
                    <a:p>
                      <a:r>
                        <a:rPr lang="en-US" sz="1200" dirty="0">
                          <a:solidFill>
                            <a:srgbClr val="000000"/>
                          </a:solidFill>
                        </a:rPr>
                        <a:t>margin:0</a:t>
                      </a:r>
                      <a:endParaRPr lang="en-US" sz="1200" dirty="0"/>
                    </a:p>
                  </a:txBody>
                  <a:tcPr marL="0" marR="0" marT="0" marB="0">
                    <a:lnL w="0" cap="flat" cmpd="sng" algn="ctr">
                      <a:solidFill>
                        <a:srgbClr val="666666"/>
                      </a:solidFill>
                      <a:prstDash val="solid"/>
                      <a:round/>
                      <a:headEnd type="none" w="med" len="med"/>
                      <a:tailEnd type="none" w="med" len="med"/>
                    </a:lnL>
                    <a:lnR w="0" cap="flat" cmpd="sng" algn="ctr">
                      <a:solidFill>
                        <a:srgbClr val="666666"/>
                      </a:solidFill>
                      <a:prstDash val="solid"/>
                      <a:round/>
                      <a:headEnd type="none" w="med" len="med"/>
                      <a:tailEnd type="none" w="med" len="med"/>
                    </a:lnR>
                    <a:lnT w="0" cap="flat" cmpd="sng" algn="ctr">
                      <a:solidFill>
                        <a:srgbClr val="666666"/>
                      </a:solidFill>
                      <a:prstDash val="solid"/>
                      <a:round/>
                      <a:headEnd type="none" w="med" len="med"/>
                      <a:tailEnd type="none" w="med" len="med"/>
                    </a:lnT>
                    <a:lnB w="0" cap="flat" cmpd="sng" algn="ctr">
                      <a:solidFill>
                        <a:srgbClr val="666666"/>
                      </a:solidFill>
                      <a:prstDash val="solid"/>
                      <a:round/>
                      <a:headEnd type="none" w="med" len="med"/>
                      <a:tailEnd type="none" w="med" len="med"/>
                    </a:lnB>
                    <a:solidFill>
                      <a:srgbClr val="FFFCCC"/>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79011935"/>
              </p:ext>
            </p:extLst>
          </p:nvPr>
        </p:nvGraphicFramePr>
        <p:xfrm>
          <a:off x="2286000" y="1005840"/>
          <a:ext cx="1828800" cy="914400"/>
        </p:xfrm>
        <a:graphic>
          <a:graphicData uri="http://schemas.openxmlformats.org/drawingml/2006/table">
            <a:tbl>
              <a:tblPr/>
              <a:tblGrid>
                <a:gridCol w="1828800"/>
              </a:tblGrid>
              <a:tr h="0">
                <a:tc>
                  <a:txBody>
                    <a:bodyPr/>
                    <a:lstStyle/>
                    <a:p>
                      <a:pPr algn="r"/>
                      <a:r>
                        <a:rPr lang="en-US" sz="1200" dirty="0">
                          <a:solidFill>
                            <a:srgbClr val="000000"/>
                          </a:solidFill>
                        </a:rPr>
                        <a:t>margin:[0, 0, 0, 0.3]</a:t>
                      </a:r>
                      <a:endParaRPr lang="en-US" sz="1200" dirty="0"/>
                    </a:p>
                  </a:txBody>
                  <a:tcPr marL="274320" marR="0" marT="0" marB="0">
                    <a:lnL w="0" cap="flat" cmpd="sng" algn="ctr">
                      <a:noFill/>
                    </a:lnL>
                    <a:lnR w="0" cap="flat" cmpd="sng" algn="ctr">
                      <a:noFill/>
                    </a:lnR>
                    <a:lnT w="0" cap="flat" cmpd="sng" algn="ctr">
                      <a:noFill/>
                    </a:lnT>
                    <a:lnB w="0" cap="flat" cmpd="sng" algn="ctr">
                      <a:noFill/>
                    </a:lnB>
                    <a:solidFill>
                      <a:srgbClr val="FFFCCC"/>
                    </a:solidFill>
                  </a:tcPr>
                </a:tc>
              </a:tr>
            </a:tbl>
          </a:graphicData>
        </a:graphic>
      </p:graphicFrame>
      <p:graphicFrame>
        <p:nvGraphicFramePr>
          <p:cNvPr id="17" name="Table 3"/>
          <p:cNvGraphicFramePr>
            <a:graphicFrameLocks noGrp="1"/>
          </p:cNvGraphicFramePr>
          <p:nvPr>
            <p:extLst>
              <p:ext uri="{D42A27DB-BD31-4B8C-83A1-F6EECF244321}">
                <p14:modId xmlns:p14="http://schemas.microsoft.com/office/powerpoint/2010/main" val="1579011935"/>
              </p:ext>
            </p:extLst>
          </p:nvPr>
        </p:nvGraphicFramePr>
        <p:xfrm>
          <a:off x="5029200" y="1005840"/>
          <a:ext cx="914400" cy="914400"/>
        </p:xfrm>
        <a:graphic>
          <a:graphicData uri="http://schemas.openxmlformats.org/drawingml/2006/table">
            <a:tbl>
              <a:tblPr/>
              <a:tblGrid>
                <a:gridCol w="914400"/>
              </a:tblGrid>
              <a:tr h="0">
                <a:tc>
                  <a:txBody>
                    <a:bodyPr/>
                    <a:lstStyle/>
                    <a:p>
                      <a:r>
                        <a:rPr lang="en-US" sz="1200" dirty="0">
                          <a:solidFill>
                            <a:srgbClr val="000000"/>
                          </a:solidFill>
                        </a:rPr>
                        <a:t>margin:0.05</a:t>
                      </a:r>
                      <a:endParaRPr lang="en-US" sz="1200" dirty="0"/>
                    </a:p>
                  </a:txBody>
                  <a:tcPr marL="45720" marR="45720" marT="45720" marB="45720">
                    <a:lnL w="0" cap="flat" cmpd="sng" algn="ctr">
                      <a:noFill/>
                    </a:lnL>
                    <a:lnR w="0" cap="flat" cmpd="sng" algn="ctr">
                      <a:noFill/>
                    </a:lnR>
                    <a:lnT w="0" cap="flat" cmpd="sng" algn="ctr">
                      <a:noFill/>
                    </a:lnT>
                    <a:lnB w="0" cap="flat" cmpd="sng" algn="ctr">
                      <a:noFill/>
                    </a:lnB>
                    <a:solidFill>
                      <a:schemeClr val="bg2"/>
                    </a:solidFill>
                  </a:tcPr>
                </a:tc>
              </a:tr>
            </a:tbl>
          </a:graphicData>
        </a:graphic>
      </p:graphicFrame>
      <p:graphicFrame>
        <p:nvGraphicFramePr>
          <p:cNvPr id="21" name="Table 4"/>
          <p:cNvGraphicFramePr>
            <a:graphicFrameLocks noGrp="1"/>
          </p:cNvGraphicFramePr>
          <p:nvPr>
            <p:extLst>
              <p:ext uri="{D42A27DB-BD31-4B8C-83A1-F6EECF244321}">
                <p14:modId xmlns:p14="http://schemas.microsoft.com/office/powerpoint/2010/main" val="1579011935"/>
              </p:ext>
            </p:extLst>
          </p:nvPr>
        </p:nvGraphicFramePr>
        <p:xfrm>
          <a:off x="6492240" y="1005840"/>
          <a:ext cx="2377440" cy="914400"/>
        </p:xfrm>
        <a:graphic>
          <a:graphicData uri="http://schemas.openxmlformats.org/drawingml/2006/table">
            <a:tbl>
              <a:tblPr/>
              <a:tblGrid>
                <a:gridCol w="2377440"/>
              </a:tblGrid>
              <a:tr h="0">
                <a:tc>
                  <a:txBody>
                    <a:bodyPr/>
                    <a:lstStyle/>
                    <a:p>
                      <a:r>
                        <a:rPr lang="en-US" sz="1200" dirty="0">
                          <a:solidFill>
                            <a:srgbClr val="000000"/>
                          </a:solidFill>
                        </a:rPr>
                        <a:t>margin:[0.6, 0.05, 0.05, 0.3]</a:t>
                      </a:r>
                      <a:endParaRPr lang="en-US" sz="1200" dirty="0"/>
                    </a:p>
                  </a:txBody>
                  <a:tcPr marL="274320" marR="45720" marT="548640" marB="45720">
                    <a:lnL w="0" cap="flat" cmpd="sng" algn="ctr">
                      <a:noFill/>
                    </a:lnL>
                    <a:lnR w="0" cap="flat" cmpd="sng" algn="ctr">
                      <a:noFill/>
                    </a:lnR>
                    <a:lnT w="0" cap="flat" cmpd="sng" algn="ctr">
                      <a:noFill/>
                    </a:lnT>
                    <a:lnB w="0" cap="flat" cmpd="sng" algn="ctr">
                      <a:noFill/>
                    </a:lnB>
                    <a:solidFill>
                      <a:srgbClr val="F1F1F1"/>
                    </a:solidFill>
                  </a:tcPr>
                </a:tc>
              </a:tr>
            </a:tbl>
          </a:graphicData>
        </a:graphic>
      </p:graphicFrame>
      <p:graphicFrame>
        <p:nvGraphicFramePr>
          <p:cNvPr id="25" name="Table 5"/>
          <p:cNvGraphicFramePr>
            <a:graphicFrameLocks noGrp="1"/>
          </p:cNvGraphicFramePr>
          <p:nvPr>
            <p:extLst>
              <p:ext uri="{D42A27DB-BD31-4B8C-83A1-F6EECF244321}">
                <p14:modId xmlns:p14="http://schemas.microsoft.com/office/powerpoint/2010/main" val="1579011935"/>
              </p:ext>
            </p:extLst>
          </p:nvPr>
        </p:nvGraphicFramePr>
        <p:xfrm>
          <a:off x="9235440" y="1005840"/>
          <a:ext cx="2377440" cy="914400"/>
        </p:xfrm>
        <a:graphic>
          <a:graphicData uri="http://schemas.openxmlformats.org/drawingml/2006/table">
            <a:tbl>
              <a:tblPr/>
              <a:tblGrid>
                <a:gridCol w="2377440"/>
              </a:tblGrid>
              <a:tr h="0">
                <a:tc>
                  <a:txBody>
                    <a:bodyPr/>
                    <a:lstStyle/>
                    <a:p>
                      <a:r>
                        <a:rPr lang="en-US" sz="1200" dirty="0">
                          <a:solidFill>
                            <a:srgbClr val="000000"/>
                          </a:solidFill>
                        </a:rPr>
                        <a:t>margin:[0.45, 0.05, 0.05, 0.45]</a:t>
                      </a:r>
                      <a:endParaRPr lang="en-US" sz="1200" dirty="0"/>
                    </a:p>
                  </a:txBody>
                  <a:tcPr marL="411480" marR="45720" marT="411480" marB="45720">
                    <a:lnL w="0" cap="flat" cmpd="sng" algn="ctr">
                      <a:noFill/>
                    </a:lnL>
                    <a:lnR w="0" cap="flat" cmpd="sng" algn="ctr">
                      <a:noFill/>
                    </a:lnR>
                    <a:lnT w="0" cap="flat" cmpd="sng" algn="ctr">
                      <a:noFill/>
                    </a:lnT>
                    <a:lnB w="0" cap="flat" cmpd="sng" algn="ctr">
                      <a:noFill/>
                    </a:lnB>
                    <a:solidFill>
                      <a:srgbClr val="F1F1F1"/>
                    </a:solidFill>
                  </a:tcPr>
                </a:tc>
              </a:tr>
            </a:tbl>
          </a:graphicData>
        </a:graphic>
      </p:graphicFrame>
      <p:graphicFrame>
        <p:nvGraphicFramePr>
          <p:cNvPr id="29" name="Table 6"/>
          <p:cNvGraphicFramePr>
            <a:graphicFrameLocks noGrp="1"/>
          </p:cNvGraphicFramePr>
          <p:nvPr>
            <p:extLst>
              <p:ext uri="{D42A27DB-BD31-4B8C-83A1-F6EECF244321}">
                <p14:modId xmlns:p14="http://schemas.microsoft.com/office/powerpoint/2010/main" val="1579011935"/>
              </p:ext>
            </p:extLst>
          </p:nvPr>
        </p:nvGraphicFramePr>
        <p:xfrm>
          <a:off x="457200" y="1737360"/>
          <a:ext cx="9144000" cy="914400"/>
        </p:xfrm>
        <a:graphic>
          <a:graphicData uri="http://schemas.openxmlformats.org/drawingml/2006/table">
            <a:tbl>
              <a:tblPr/>
              <a:tblGrid>
                <a:gridCol w="2286000"/>
                <a:gridCol w="457200"/>
              </a:tblGrid>
              <a:tr h="0">
                <a:tc>
                  <a:txBody>
                    <a:bodyPr/>
                    <a:lstStyle/>
                    <a:p>
                      <a:r>
                        <a:rPr lang="en-US" sz="1200" dirty="0">
                          <a:solidFill>
                            <a:srgbClr val="000000"/>
                          </a:solidFill>
                        </a:rPr>
                        <a:t>no border and number zero</a:t>
                      </a:r>
                      <a:endParaRPr lang="en-US" sz="1200" dirty="0"/>
                    </a:p>
                  </a:txBody>
                  <a:tcPr marL="45720" marR="45720" marT="45720" marB="45720">
                    <a:lnL w="0" cap="flat" cmpd="sng" algn="ctr">
                      <a:noFill/>
                    </a:lnL>
                    <a:lnR w="0" cap="flat" cmpd="sng" algn="ctr">
                      <a:noFill/>
                    </a:lnR>
                    <a:lnT w="0" cap="flat" cmpd="sng" algn="ctr">
                      <a:noFill/>
                    </a:lnT>
                    <a:lnB w="0" cap="flat" cmpd="sng" algn="ctr">
                      <a:noFill/>
                    </a:lnB>
                    <a:solidFill>
                      <a:srgbClr val="F2F9FC"/>
                    </a:solidFill>
                  </a:tcPr>
                </a:tc>
                <a:tc>
                  <a:txBody>
                    <a:bodyPr/>
                    <a:lstStyle/>
                    <a:p>
                      <a:endParaRPr lang="en-US" sz="1200" dirty="0"/>
                    </a:p>
                  </a:txBody>
                  <a:tcPr marL="45720" marR="45720" marT="45720" marB="45720">
                    <a:lnL w="0" cap="flat" cmpd="sng" algn="ctr">
                      <a:noFill/>
                    </a:lnL>
                    <a:lnR w="0" cap="flat" cmpd="sng" algn="ctr">
                      <a:noFill/>
                    </a:lnR>
                    <a:lnT w="0" cap="flat" cmpd="sng" algn="ctr">
                      <a:noFill/>
                    </a:lnT>
                    <a:lnB w="0" cap="flat" cmpd="sng" algn="ctr">
                      <a:noFill/>
                    </a:lnB>
                    <a:solidFill>
                      <a:srgbClr val="F2F9FC"/>
                    </a:solidFill>
                  </a:tcPr>
                </a:tc>
              </a:tr>
            </a:tbl>
          </a:graphicData>
        </a:graphic>
      </p:graphicFrame>
      <p:graphicFrame>
        <p:nvGraphicFramePr>
          <p:cNvPr id="33" name="Table 7"/>
          <p:cNvGraphicFramePr>
            <a:graphicFrameLocks noGrp="1"/>
          </p:cNvGraphicFramePr>
          <p:nvPr>
            <p:extLst>
              <p:ext uri="{D42A27DB-BD31-4B8C-83A1-F6EECF244321}">
                <p14:modId xmlns:p14="http://schemas.microsoft.com/office/powerpoint/2010/main" val="1579011935"/>
              </p:ext>
            </p:extLst>
          </p:nvPr>
        </p:nvGraphicFramePr>
        <p:xfrm>
          <a:off x="3657600" y="1737360"/>
          <a:ext cx="1828800" cy="914400"/>
        </p:xfrm>
        <a:graphic>
          <a:graphicData uri="http://schemas.openxmlformats.org/drawingml/2006/table">
            <a:tbl>
              <a:tblPr/>
              <a:tblGrid>
                <a:gridCol w="1828800"/>
              </a:tblGrid>
              <a:tr h="0">
                <a:tc>
                  <a:txBody>
                    <a:bodyPr/>
                    <a:lstStyle/>
                    <a:p>
                      <a:r>
                        <a:rPr lang="en-US" sz="1200" dirty="0">
                          <a:solidFill>
                            <a:srgbClr val="000000"/>
                          </a:solidFill>
                        </a:rPr>
                        <a:t>text-obj margin:0</a:t>
                      </a:r>
                      <a:endParaRPr lang="en-US" sz="1200" dirty="0"/>
                    </a:p>
                  </a:txBody>
                  <a:tcPr marL="0" marR="0" marT="0" marB="0">
                    <a:lnL w="0" cap="flat" cmpd="sng" algn="ctr">
                      <a:noFill/>
                    </a:lnL>
                    <a:lnR w="0" cap="flat" cmpd="sng" algn="ctr">
                      <a:noFill/>
                    </a:lnR>
                    <a:lnT w="0" cap="flat" cmpd="sng" algn="ctr">
                      <a:noFill/>
                    </a:lnT>
                    <a:lnB w="0" cap="flat" cmpd="sng" algn="ctr">
                      <a:noFill/>
                    </a:lnB>
                    <a:solidFill>
                      <a:srgbClr val="F2F9FC"/>
                    </a:solidFill>
                  </a:tcPr>
                </a:tc>
              </a:tr>
            </a:tbl>
          </a:graphicData>
        </a:graphic>
      </p:graphicFrame>
      <p:graphicFrame>
        <p:nvGraphicFramePr>
          <p:cNvPr id="37" name="Table 8"/>
          <p:cNvGraphicFramePr>
            <a:graphicFrameLocks noGrp="1"/>
          </p:cNvGraphicFramePr>
          <p:nvPr>
            <p:extLst>
              <p:ext uri="{D42A27DB-BD31-4B8C-83A1-F6EECF244321}">
                <p14:modId xmlns:p14="http://schemas.microsoft.com/office/powerpoint/2010/main" val="1579011935"/>
              </p:ext>
            </p:extLst>
          </p:nvPr>
        </p:nvGraphicFramePr>
        <p:xfrm>
          <a:off x="457200" y="2468880"/>
          <a:ext cx="11201400" cy="914400"/>
        </p:xfrm>
        <a:graphic>
          <a:graphicData uri="http://schemas.openxmlformats.org/drawingml/2006/table">
            <a:tbl>
              <a:tblPr/>
              <a:tblGrid>
                <a:gridCol w="3733800"/>
                <a:gridCol w="3733800"/>
                <a:gridCol w="3733800"/>
              </a:tblGrid>
              <a:tr h="0">
                <a:tc>
                  <a:txBody>
                    <a:bodyPr/>
                    <a:lstStyle/>
                    <a:p>
                      <a:r>
                        <a:rPr lang="en-US" sz="1200" dirty="0">
                          <a:solidFill>
                            <a:srgbClr val="000000"/>
                          </a:solidFill>
                        </a:rPr>
                        <a:t>Plain text</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c>
                  <a:txBody>
                    <a:bodyPr/>
                    <a:lstStyle/>
                    <a:p>
                      <a:r>
                        <a:rPr lang="en-US" sz="1200" dirty="0">
                          <a:solidFill>
                            <a:srgbClr val="000000"/>
                          </a:solidFill>
                        </a:rPr>
                        <a:t>Cell 2</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c>
                  <a:txBody>
                    <a:bodyPr/>
                    <a:lstStyle/>
                    <a:p>
                      <a:r>
                        <a:rPr lang="en-US" sz="1200" dirty="0">
                          <a:solidFill>
                            <a:srgbClr val="000000"/>
                          </a:solidFill>
                        </a:rPr>
                        <a:t>3</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r>
              <a:tr h="0">
                <a:tc>
                  <a:txBody>
                    <a:bodyPr/>
                    <a:lstStyle/>
                    <a:p>
                      <a:pPr algn="r"/>
                      <a:r>
                        <a:rPr lang="en-US" sz="1200" dirty="0">
                          <a:solidFill>
                            <a:srgbClr val="99ABCC"/>
                          </a:solidFill>
                        </a:rPr>
                        <a:t>Text Objects</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c>
                  <a:txBody>
                    <a:bodyPr/>
                    <a:lstStyle/>
                    <a:p>
                      <a:pPr algn="ctr"/>
                      <a:r>
                        <a:rPr lang="en-US" sz="1200" dirty="0">
                          <a:solidFill>
                            <a:srgbClr val="0000EE"/>
                          </a:solidFill>
                        </a:rPr>
                        <a:t>2nd cell</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c>
                  <a:txBody>
                    <a:bodyPr/>
                    <a:lstStyle/>
                    <a:p>
                      <a:r>
                        <a:rPr lang="en-US" sz="1200" u="sng" dirty="0">
                          <a:solidFill>
                            <a:srgbClr val="000000"/>
                          </a:solidFill>
                          <a:hlinkClick r:id="rId1" invalidUrl="" action="" tgtFrame="" tooltip="" history="1" highlightClick="0" endSnd="0">
                            <a:extLst>
                              <a:ext uri="{A12FA001-AC4F-418D-AE19-62706E023703}">
                                <ahyp:hlinkClr xmlns:ahyp="http://schemas.microsoft.com/office/drawing/2018/hyperlinkcolor" val="tx"/>
                              </a:ext>
                            </a:extLst>
                          </a:hlinkClick>
                        </a:rPr>
                        <a:t>Hyperlink</a:t>
                      </a:r>
                      <a:endParaRPr lang="en-US" sz="1200" dirty="0"/>
                    </a:p>
                  </a:txBody>
                  <a:tcPr marL="101600" marR="101600" marT="101600" marB="101600">
                    <a:lnL w="12700" cap="flat" cmpd="sng" algn="ctr">
                      <a:solidFill>
                        <a:srgbClr val="696969"/>
                      </a:solidFill>
                      <a:prstDash val="solid"/>
                      <a:round/>
                      <a:headEnd type="none" w="med" len="med"/>
                      <a:tailEnd type="none" w="med" len="med"/>
                    </a:lnL>
                    <a:lnR w="12700" cap="flat" cmpd="sng" algn="ctr">
                      <a:solidFill>
                        <a:srgbClr val="696969"/>
                      </a:solidFill>
                      <a:prstDash val="solid"/>
                      <a:round/>
                      <a:headEnd type="none" w="med" len="med"/>
                      <a:tailEnd type="none" w="med" len="med"/>
                    </a:lnR>
                    <a:lnT w="12700" cap="flat" cmpd="sng" algn="ctr">
                      <a:solidFill>
                        <a:srgbClr val="696969"/>
                      </a:solidFill>
                      <a:prstDash val="solid"/>
                      <a:round/>
                      <a:headEnd type="none" w="med" len="med"/>
                      <a:tailEnd type="none" w="med" len="med"/>
                    </a:lnT>
                    <a:lnB w="12700" cap="flat" cmpd="sng" algn="ctr">
                      <a:solidFill>
                        <a:srgbClr val="696969"/>
                      </a:solidFill>
                      <a:prstDash val="solid"/>
                      <a:round/>
                      <a:headEnd type="none" w="med" len="med"/>
                      <a:tailEnd type="none" w="med" len="med"/>
                    </a:lnB>
                    <a:solidFill>
                      <a:srgbClr val="F1F1F1"/>
                    </a:solidFill>
                  </a:tcPr>
                </a:tc>
              </a:tr>
            </a:tbl>
          </a:graphicData>
        </a:graphic>
      </p:graphicFrame>
      <p:sp>
        <p:nvSpPr>
          <p:cNvPr id="13" name="Text 0"/>
          <p:cNvSpPr/>
          <p:nvPr/>
        </p:nvSpPr>
        <p:spPr>
          <a:xfrm>
            <a:off x="457200" y="557784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Complex Cell Borders:</a:t>
            </a:r>
            <a:endParaRPr lang="en-US" sz="1800" dirty="0"/>
          </a:p>
        </p:txBody>
      </p:sp>
      <p:graphicFrame>
        <p:nvGraphicFramePr>
          <p:cNvPr id="41" name="Table 9"/>
          <p:cNvGraphicFramePr>
            <a:graphicFrameLocks noGrp="1"/>
          </p:cNvGraphicFramePr>
          <p:nvPr>
            <p:extLst>
              <p:ext uri="{D42A27DB-BD31-4B8C-83A1-F6EECF244321}">
                <p14:modId xmlns:p14="http://schemas.microsoft.com/office/powerpoint/2010/main" val="1579011935"/>
              </p:ext>
            </p:extLst>
          </p:nvPr>
        </p:nvGraphicFramePr>
        <p:xfrm>
          <a:off x="457200" y="3931920"/>
          <a:ext cx="5486400" cy="914400"/>
        </p:xfrm>
        <a:graphic>
          <a:graphicData uri="http://schemas.openxmlformats.org/drawingml/2006/table">
            <a:tbl>
              <a:tblPr/>
              <a:tblGrid>
                <a:gridCol w="5486400"/>
              </a:tblGrid>
              <a:tr h="1371600">
                <a:tc>
                  <a:txBody>
                    <a:bodyPr/>
                    <a:lstStyle/>
                    <a:p>
                      <a:pPr algn="ctr"/>
                      <a:r>
                        <a:rPr lang="en-US" sz="1800" dirty="0">
                          <a:solidFill>
                            <a:srgbClr val="3D3D3D"/>
                          </a:solidFill>
                        </a:rPr>
                        <a:t>Borders 4!</a:t>
                      </a:r>
                      <a:endParaRPr lang="en-US" sz="1800" dirty="0"/>
                    </a:p>
                  </a:txBody>
                  <a:tcPr marL="91440" marR="91440" marT="45720" marB="45720" anchor="ctr">
                    <a:lnL w="88900" cap="flat" cmpd="sng" algn="ctr">
                      <a:solidFill>
                        <a:srgbClr val="9E9E9E"/>
                      </a:solidFill>
                      <a:prstDash val="solid"/>
                      <a:round/>
                      <a:headEnd type="none" w="med" len="med"/>
                      <a:tailEnd type="none" w="med" len="med"/>
                    </a:lnL>
                    <a:lnR w="38100" cap="flat" cmpd="sng" algn="ctr">
                      <a:solidFill>
                        <a:srgbClr val="00FF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0" cap="flat" cmpd="sng" algn="ctr">
                      <a:solidFill>
                        <a:srgbClr val="0000FF"/>
                      </a:solidFill>
                      <a:prstDash val="solid"/>
                      <a:round/>
                      <a:headEnd type="none" w="med" len="med"/>
                      <a:tailEnd type="none" w="med" len="med"/>
                    </a:lnB>
                    <a:solidFill>
                      <a:schemeClr val="bg2"/>
                    </a:solidFill>
                  </a:tcPr>
                </a:tc>
              </a:tr>
            </a:tbl>
          </a:graphicData>
        </a:graphic>
      </p:graphicFrame>
      <p:graphicFrame>
        <p:nvGraphicFramePr>
          <p:cNvPr id="45" name="Table 10"/>
          <p:cNvGraphicFramePr>
            <a:graphicFrameLocks noGrp="1"/>
          </p:cNvGraphicFramePr>
          <p:nvPr>
            <p:extLst>
              <p:ext uri="{D42A27DB-BD31-4B8C-83A1-F6EECF244321}">
                <p14:modId xmlns:p14="http://schemas.microsoft.com/office/powerpoint/2010/main" val="1579011935"/>
              </p:ext>
            </p:extLst>
          </p:nvPr>
        </p:nvGraphicFramePr>
        <p:xfrm>
          <a:off x="6172200" y="3931920"/>
          <a:ext cx="5486400" cy="914400"/>
        </p:xfrm>
        <a:graphic>
          <a:graphicData uri="http://schemas.openxmlformats.org/drawingml/2006/table">
            <a:tbl>
              <a:tblPr/>
              <a:tblGrid>
                <a:gridCol w="5486400"/>
              </a:tblGrid>
              <a:tr h="1371600">
                <a:tc>
                  <a:txBody>
                    <a:bodyPr/>
                    <a:lstStyle/>
                    <a:p>
                      <a:pPr algn="ctr"/>
                      <a:r>
                        <a:rPr lang="en-US" sz="1800" dirty="0">
                          <a:solidFill>
                            <a:srgbClr val="3D3D3D"/>
                          </a:solidFill>
                        </a:rPr>
                        <a:t>Borders 2!</a:t>
                      </a:r>
                      <a:endParaRPr lang="en-US" sz="1800" dirty="0"/>
                    </a:p>
                  </a:txBody>
                  <a:tcPr marL="91440" marR="91440" marT="45720" marB="45720" anchor="ctr">
                    <a:lnL w="0" cap="flat" cmpd="sng" algn="ctr">
                      <a:noFill/>
                    </a:lnL>
                    <a:lnR w="0" cap="flat" cmpd="sng" algn="ctr">
                      <a:noFill/>
                    </a:lnR>
                    <a:lnT w="25400" cap="flat" cmpd="sng" algn="ctr">
                      <a:solidFill>
                        <a:srgbClr val="FF0000"/>
                      </a:solidFill>
                      <a:prstDash val="sysDash"/>
                      <a:round/>
                      <a:headEnd type="none" w="med" len="med"/>
                      <a:tailEnd type="none" w="med" len="med"/>
                    </a:lnT>
                    <a:lnB w="63500" cap="flat" cmpd="sng" algn="ctr">
                      <a:solidFill>
                        <a:srgbClr val="0000FF"/>
                      </a:solidFill>
                      <a:prstDash val="sysDash"/>
                      <a:round/>
                      <a:headEnd type="none" w="med" len="med"/>
                      <a:tailEnd type="none" w="med" len="med"/>
                    </a:lnB>
                    <a:solidFill>
                      <a:schemeClr val="bg2"/>
                    </a:solidFill>
                  </a:tcPr>
                </a:tc>
              </a:tr>
            </a:tbl>
          </a:graphicData>
        </a:graphic>
      </p:graphicFrame>
      <p:sp>
        <p:nvSpPr>
          <p:cNvPr id="16" name="Text 0"/>
          <p:cNvSpPr/>
          <p:nvPr/>
        </p:nvSpPr>
        <p:spPr>
          <a:xfrm>
            <a:off x="457200" y="557784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Escaped Special Chars:</a:t>
            </a:r>
            <a:endParaRPr lang="en-US" sz="1800" dirty="0"/>
          </a:p>
        </p:txBody>
      </p:sp>
      <p:graphicFrame>
        <p:nvGraphicFramePr>
          <p:cNvPr id="49" name="Table 11"/>
          <p:cNvGraphicFramePr>
            <a:graphicFrameLocks noGrp="1"/>
          </p:cNvGraphicFramePr>
          <p:nvPr>
            <p:extLst>
              <p:ext uri="{D42A27DB-BD31-4B8C-83A1-F6EECF244321}">
                <p14:modId xmlns:p14="http://schemas.microsoft.com/office/powerpoint/2010/main" val="1579011935"/>
              </p:ext>
            </p:extLst>
          </p:nvPr>
        </p:nvGraphicFramePr>
        <p:xfrm>
          <a:off x="457200" y="5943600"/>
          <a:ext cx="11247120" cy="914400"/>
        </p:xfrm>
        <a:graphic>
          <a:graphicData uri="http://schemas.openxmlformats.org/drawingml/2006/table">
            <a:tbl>
              <a:tblPr/>
              <a:tblGrid>
                <a:gridCol w="1874520"/>
                <a:gridCol w="1874520"/>
                <a:gridCol w="1874520"/>
                <a:gridCol w="1874520"/>
                <a:gridCol w="1874520"/>
                <a:gridCol w="1874520"/>
              </a:tblGrid>
              <a:tr h="457200">
                <a:tc>
                  <a:txBody>
                    <a:bodyPr/>
                    <a:lstStyle/>
                    <a:p>
                      <a:pPr algn="ctr"/>
                      <a:r>
                        <a:rPr lang="en-US" sz="1200" dirty="0">
                          <a:solidFill>
                            <a:srgbClr val="3D3D3D"/>
                          </a:solidFill>
                        </a:rPr>
                        <a:t>&lt;</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c>
                  <a:txBody>
                    <a:bodyPr/>
                    <a:lstStyle/>
                    <a:p>
                      <a:pPr algn="ctr"/>
                      <a:r>
                        <a:rPr lang="en-US" sz="1200" dirty="0">
                          <a:solidFill>
                            <a:srgbClr val="3D3D3D"/>
                          </a:solidFill>
                        </a:rPr>
                        <a:t>&gt;</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c>
                  <a:txBody>
                    <a:bodyPr/>
                    <a:lstStyle/>
                    <a:p>
                      <a:pPr algn="ctr"/>
                      <a:r>
                        <a:rPr lang="en-US" sz="1200" dirty="0">
                          <a:solidFill>
                            <a:srgbClr val="3D3D3D"/>
                          </a:solidFill>
                        </a:rPr>
                        <a:t>"</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c>
                  <a:txBody>
                    <a:bodyPr/>
                    <a:lstStyle/>
                    <a:p>
                      <a:pPr algn="ctr"/>
                      <a:r>
                        <a:rPr lang="en-US" sz="1200" dirty="0">
                          <a:solidFill>
                            <a:srgbClr val="3D3D3D"/>
                          </a:solidFill>
                        </a:rPr>
                        <a:t>'</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c>
                  <a:txBody>
                    <a:bodyPr/>
                    <a:lstStyle/>
                    <a:p>
                      <a:pPr algn="ctr"/>
                      <a:r>
                        <a:rPr lang="en-US" sz="1200" dirty="0">
                          <a:solidFill>
                            <a:srgbClr val="3D3D3D"/>
                          </a:solidFill>
                        </a:rPr>
                        <a:t>&amp;</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c>
                  <a:txBody>
                    <a:bodyPr/>
                    <a:lstStyle/>
                    <a:p>
                      <a:pPr algn="ctr"/>
                      <a:r>
                        <a:rPr lang="en-US" sz="1200" dirty="0">
                          <a:solidFill>
                            <a:srgbClr val="3D3D3D"/>
                          </a:solidFill>
                        </a:rPr>
                        <a:t>plain</a:t>
                      </a:r>
                      <a:endParaRPr lang="en-US" sz="1200" dirty="0"/>
                    </a:p>
                  </a:txBody>
                  <a:tcPr marL="91440" marR="91440" marT="45720" marB="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9F9"/>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365760" y="4800600"/>
          <a:ext cx="9144000" cy="914400"/>
        </p:xfrm>
        <a:graphic>
          <a:graphicData uri="http://schemas.openxmlformats.org/drawingml/2006/table">
            <a:tbl>
              <a:tblPr/>
              <a:tblGrid>
                <a:gridCol w="457200"/>
                <a:gridCol w="1645920"/>
                <a:gridCol w="457200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a:t>
                      </a:r>
                      <a:pPr algn="l"/>
                      <a:r>
                        <a:rPr lang="en-US" sz="800" b="1" dirty="0">
                          <a:solidFill>
                            <a:srgbClr val="FFFFFF"/>
                          </a:solidFill>
                          <a:latin typeface="Segoe UI" pitchFamily="34" charset="0"/>
                          <a:ea typeface="Segoe UI" pitchFamily="34" charset="-122"/>
                          <a:cs typeface="Segoe UI" pitchFamily="34" charset="-120"/>
                        </a:rPr>
                        <a:t>item </a:t>
                      </a:r>
                      <a:pPr algn="l"/>
                      <a:r>
                        <a:rPr lang="en-US" sz="800" b="1" dirty="0">
                          <a:solidFill>
                            <a:srgbClr val="FFFFFF"/>
                          </a:solidFill>
                          <a:latin typeface="Segoe UI" pitchFamily="34" charset="0"/>
                          <a:ea typeface="Segoe UI" pitchFamily="34" charset="-122"/>
                          <a:cs typeface="Segoe UI" pitchFamily="34" charset="-120"/>
                        </a:rPr>
                        <a:t>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r>
                        <a:rPr lang="en-US" sz="800" dirty="0">
                          <a:solidFill>
                            <a:srgbClr val="000000"/>
                          </a:solidFill>
                          <a:latin typeface="Segoe UI" pitchFamily="34" charset="0"/>
                          <a:ea typeface="Segoe UI" pitchFamily="34" charset="-122"/>
                          <a:cs typeface="Segoe UI" pitchFamily="34" charset="-120"/>
                        </a:rPr>
                        <a:t>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consectetuer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elit.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Cum </a:t>
                      </a:r>
                      <a:pPr algn="l"/>
                      <a:r>
                        <a:rPr lang="en-US" sz="800" dirty="0">
                          <a:solidFill>
                            <a:srgbClr val="000000"/>
                          </a:solidFill>
                          <a:latin typeface="Segoe UI" pitchFamily="34" charset="0"/>
                          <a:ea typeface="Segoe UI" pitchFamily="34" charset="-122"/>
                          <a:cs typeface="Segoe UI" pitchFamily="34" charset="-120"/>
                        </a:rPr>
                        <a:t>sociis </a:t>
                      </a:r>
                      <a:pPr algn="l"/>
                      <a:r>
                        <a:rPr lang="en-US" sz="800" dirty="0">
                          <a:solidFill>
                            <a:srgbClr val="000000"/>
                          </a:solidFill>
                          <a:latin typeface="Segoe UI" pitchFamily="34" charset="0"/>
                          <a:ea typeface="Segoe UI" pitchFamily="34" charset="-122"/>
                          <a:cs typeface="Segoe UI" pitchFamily="34" charset="-120"/>
                        </a:rPr>
                        <a:t>natoque </a:t>
                      </a:r>
                      <a:pPr algn="l"/>
                      <a:r>
                        <a:rPr lang="en-US" sz="800" dirty="0">
                          <a:solidFill>
                            <a:srgbClr val="000000"/>
                          </a:solidFill>
                          <a:latin typeface="Segoe UI" pitchFamily="34" charset="0"/>
                          <a:ea typeface="Segoe UI" pitchFamily="34" charset="-122"/>
                          <a:cs typeface="Segoe UI" pitchFamily="34" charset="-120"/>
                        </a:rPr>
                        <a:t>penatibus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magnis </a:t>
                      </a:r>
                      <a:pPr algn="l"/>
                      <a:r>
                        <a:rPr lang="en-US" sz="800" dirty="0">
                          <a:solidFill>
                            <a:srgbClr val="000000"/>
                          </a:solidFill>
                          <a:latin typeface="Segoe UI" pitchFamily="34" charset="0"/>
                          <a:ea typeface="Segoe UI" pitchFamily="34" charset="-122"/>
                          <a:cs typeface="Segoe UI" pitchFamily="34" charset="-120"/>
                        </a:rPr>
                        <a:t>dis </a:t>
                      </a:r>
                      <a:pPr algn="l"/>
                      <a:r>
                        <a:rPr lang="en-US" sz="800" dirty="0">
                          <a:solidFill>
                            <a:srgbClr val="000000"/>
                          </a:solidFill>
                          <a:latin typeface="Segoe UI" pitchFamily="34" charset="0"/>
                          <a:ea typeface="Segoe UI" pitchFamily="34" charset="-122"/>
                          <a:cs typeface="Segoe UI" pitchFamily="34" charset="-120"/>
                        </a:rPr>
                        <a:t>parturient </a:t>
                      </a:r>
                      <a:pPr algn="l"/>
                      <a:r>
                        <a:rPr lang="en-US" sz="800" dirty="0">
                          <a:solidFill>
                            <a:srgbClr val="000000"/>
                          </a:solidFill>
                          <a:latin typeface="Segoe UI" pitchFamily="34" charset="0"/>
                          <a:ea typeface="Segoe UI" pitchFamily="34" charset="-122"/>
                          <a:cs typeface="Segoe UI" pitchFamily="34" charset="-120"/>
                        </a:rPr>
                        <a:t>montes, </a:t>
                      </a:r>
                      <a:pPr algn="l"/>
                      <a:r>
                        <a:rPr lang="en-US" sz="800" dirty="0">
                          <a:solidFill>
                            <a:srgbClr val="000000"/>
                          </a:solidFill>
                          <a:latin typeface="Segoe UI" pitchFamily="34" charset="0"/>
                          <a:ea typeface="Segoe UI" pitchFamily="34" charset="-122"/>
                          <a:cs typeface="Segoe UI" pitchFamily="34" charset="-120"/>
                        </a:rPr>
                        <a:t>nascetur </a:t>
                      </a:r>
                      <a:pPr algn="l"/>
                      <a:r>
                        <a:rPr lang="en-US" sz="800" dirty="0">
                          <a:solidFill>
                            <a:srgbClr val="000000"/>
                          </a:solidFill>
                          <a:latin typeface="Segoe UI" pitchFamily="34" charset="0"/>
                          <a:ea typeface="Segoe UI" pitchFamily="34" charset="-122"/>
                          <a:cs typeface="Segoe UI" pitchFamily="34" charset="-120"/>
                        </a:rPr>
                        <a:t>ridiculus </a:t>
                      </a:r>
                      <a:pPr algn="l"/>
                      <a:r>
                        <a:rPr lang="en-US" sz="800" dirty="0">
                          <a:solidFill>
                            <a:srgbClr val="000000"/>
                          </a:solidFill>
                          <a:latin typeface="Segoe UI" pitchFamily="34" charset="0"/>
                          <a:ea typeface="Segoe UI" pitchFamily="34" charset="-122"/>
                          <a:cs typeface="Segoe UI" pitchFamily="34" charset="-120"/>
                        </a:rPr>
                        <a:t>mus.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pellentesque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massa </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Adam</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20-10-2021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01-11-2021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Pending</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24-10-2021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365760" y="457200"/>
          <a:ext cx="9144000" cy="914400"/>
        </p:xfrm>
        <a:graphic>
          <a:graphicData uri="http://schemas.openxmlformats.org/drawingml/2006/table">
            <a:tbl>
              <a:tblPr/>
              <a:tblGrid>
                <a:gridCol w="457200"/>
                <a:gridCol w="1645920"/>
                <a:gridCol w="457200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item 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aliquet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arcu.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dictum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mollis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Integer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Cras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Vivamus </a:t>
                      </a:r>
                      <a:pPr algn="l"/>
                      <a:r>
                        <a:rPr lang="en-US" sz="800" dirty="0">
                          <a:solidFill>
                            <a:srgbClr val="000000"/>
                          </a:solidFill>
                          <a:latin typeface="Segoe UI" pitchFamily="34" charset="0"/>
                          <a:ea typeface="Segoe UI" pitchFamily="34" charset="-122"/>
                          <a:cs typeface="Segoe UI" pitchFamily="34" charset="-120"/>
                        </a:rPr>
                        <a:t>elementum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porttitor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ac,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Aliquam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feugiat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Phasellus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metus </a:t>
                      </a:r>
                      <a:pPr algn="l"/>
                      <a:r>
                        <a:rPr lang="en-US" sz="800" dirty="0">
                          <a:solidFill>
                            <a:srgbClr val="000000"/>
                          </a:solidFill>
                          <a:latin typeface="Segoe UI" pitchFamily="34" charset="0"/>
                          <a:ea typeface="Segoe UI" pitchFamily="34" charset="-122"/>
                          <a:cs typeface="Segoe UI" pitchFamily="34" charset="-120"/>
                        </a:rPr>
                        <a:t>varius </a:t>
                      </a:r>
                      <a:pPr algn="l"/>
                      <a:r>
                        <a:rPr lang="en-US" sz="800" dirty="0">
                          <a:solidFill>
                            <a:srgbClr val="000000"/>
                          </a:solidFill>
                          <a:latin typeface="Segoe UI" pitchFamily="34" charset="0"/>
                          <a:ea typeface="Segoe UI" pitchFamily="34" charset="-122"/>
                          <a:cs typeface="Segoe UI" pitchFamily="34" charset="-120"/>
                        </a:rPr>
                        <a:t>laoreet. </a:t>
                      </a:r>
                      <a:pPr algn="l"/>
                      <a:r>
                        <a:rPr lang="en-US" sz="800" dirty="0">
                          <a:solidFill>
                            <a:srgbClr val="000000"/>
                          </a:solidFill>
                          <a:latin typeface="Segoe UI" pitchFamily="34" charset="0"/>
                          <a:ea typeface="Segoe UI" pitchFamily="34" charset="-122"/>
                          <a:cs typeface="Segoe UI" pitchFamily="34" charset="-120"/>
                        </a:rPr>
                        <a:t>Quisque </a:t>
                      </a:r>
                      <a:pPr algn="l"/>
                      <a:r>
                        <a:rPr lang="en-US" sz="800" dirty="0">
                          <a:solidFill>
                            <a:srgbClr val="000000"/>
                          </a:solidFill>
                          <a:latin typeface="Segoe UI" pitchFamily="34" charset="0"/>
                          <a:ea typeface="Segoe UI" pitchFamily="34" charset="-122"/>
                          <a:cs typeface="Segoe UI" pitchFamily="34" charset="-120"/>
                        </a:rPr>
                        <a:t>rutrum.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augue. </a:t>
                      </a:r>
                      <a:pPr algn="l"/>
                      <a:r>
                        <a:rPr lang="en-US" sz="800" dirty="0">
                          <a:solidFill>
                            <a:srgbClr val="000000"/>
                          </a:solidFill>
                          <a:latin typeface="Segoe UI" pitchFamily="34" charset="0"/>
                          <a:ea typeface="Segoe UI" pitchFamily="34" charset="-122"/>
                          <a:cs typeface="Segoe UI" pitchFamily="34" charset="-120"/>
                        </a:rPr>
                        <a:t>Curabitur </a:t>
                      </a:r>
                      <a:pPr algn="l"/>
                      <a:r>
                        <a:rPr lang="en-US" sz="800" dirty="0">
                          <a:solidFill>
                            <a:srgbClr val="000000"/>
                          </a:solidFill>
                          <a:latin typeface="Segoe UI" pitchFamily="34" charset="0"/>
                          <a:ea typeface="Segoe UI" pitchFamily="34" charset="-122"/>
                          <a:cs typeface="Segoe UI" pitchFamily="34" charset="-120"/>
                        </a:rPr>
                        <a:t>ullamcorper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dui.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condimentum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neque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nunc, </a:t>
                      </a:r>
                      <a:pPr algn="l"/>
                      <a:r>
                        <a:rPr lang="en-US" sz="800" dirty="0">
                          <a:solidFill>
                            <a:srgbClr val="000000"/>
                          </a:solidFill>
                          <a:latin typeface="Segoe UI" pitchFamily="34" charset="0"/>
                          <a:ea typeface="Segoe UI" pitchFamily="34" charset="-122"/>
                          <a:cs typeface="Segoe UI" pitchFamily="34" charset="-120"/>
                        </a:rPr>
                        <a:t>blandit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luctus </a:t>
                      </a:r>
                      <a:pPr algn="l"/>
                      <a:r>
                        <a:rPr lang="en-US" sz="800" dirty="0">
                          <a:solidFill>
                            <a:srgbClr val="000000"/>
                          </a:solidFill>
                          <a:latin typeface="Segoe UI" pitchFamily="34" charset="0"/>
                          <a:ea typeface="Segoe UI" pitchFamily="34" charset="-122"/>
                          <a:cs typeface="Segoe UI" pitchFamily="34" charset="-120"/>
                        </a:rPr>
                        <a:t>pulvinar, </a:t>
                      </a:r>
                      <a:pPr algn="l"/>
                      <a:r>
                        <a:rPr lang="en-US" sz="800" dirty="0">
                          <a:solidFill>
                            <a:srgbClr val="000000"/>
                          </a:solidFill>
                          <a:latin typeface="Segoe UI" pitchFamily="34" charset="0"/>
                          <a:ea typeface="Segoe UI" pitchFamily="34" charset="-122"/>
                          <a:cs typeface="Segoe UI" pitchFamily="34" charset="-120"/>
                        </a:rPr>
                        <a:t>hendrerit </a:t>
                      </a:r>
                      <a:pPr algn="l"/>
                      <a:r>
                        <a:rPr lang="en-US" sz="800" dirty="0">
                          <a:solidFill>
                            <a:srgbClr val="000000"/>
                          </a:solidFill>
                          <a:latin typeface="Segoe UI" pitchFamily="34" charset="0"/>
                          <a:ea typeface="Segoe UI" pitchFamily="34" charset="-122"/>
                          <a:cs typeface="Segoe UI" pitchFamily="34" charset="-120"/>
                        </a:rPr>
                        <a:t>id,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odio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sapien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orci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eros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Duis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mauris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nibh.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sodales </a:t>
                      </a:r>
                      <a:pPr algn="l"/>
                      <a:r>
                        <a:rPr lang="en-US" sz="800" dirty="0">
                          <a:solidFill>
                            <a:srgbClr val="000000"/>
                          </a:solidFill>
                          <a:latin typeface="Segoe UI" pitchFamily="34" charset="0"/>
                          <a:ea typeface="Segoe UI" pitchFamily="34" charset="-122"/>
                          <a:cs typeface="Segoe UI" pitchFamily="34" charset="-120"/>
                        </a:rPr>
                        <a:t>sagittis </a:t>
                      </a:r>
                      <a:pPr algn="l"/>
                      <a:r>
                        <a:rPr lang="en-US" sz="800" dirty="0">
                          <a:solidFill>
                            <a:srgbClr val="000000"/>
                          </a:solidFill>
                          <a:latin typeface="Segoe UI" pitchFamily="34" charset="0"/>
                          <a:ea typeface="Segoe UI" pitchFamily="34" charset="-122"/>
                          <a:cs typeface="Segoe UI" pitchFamily="34" charset="-120"/>
                        </a:rPr>
                        <a:t>magna.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365760" y="4800600"/>
          <a:ext cx="9144000" cy="914400"/>
        </p:xfrm>
        <a:graphic>
          <a:graphicData uri="http://schemas.openxmlformats.org/drawingml/2006/table">
            <a:tbl>
              <a:tblPr/>
              <a:tblGrid>
                <a:gridCol w="457200"/>
                <a:gridCol w="1645920"/>
                <a:gridCol w="457200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a:t>
                      </a:r>
                      <a:pPr algn="l"/>
                      <a:r>
                        <a:rPr lang="en-US" sz="800" b="1" dirty="0">
                          <a:solidFill>
                            <a:srgbClr val="FFFFFF"/>
                          </a:solidFill>
                          <a:latin typeface="Segoe UI" pitchFamily="34" charset="0"/>
                          <a:ea typeface="Segoe UI" pitchFamily="34" charset="-122"/>
                          <a:cs typeface="Segoe UI" pitchFamily="34" charset="-120"/>
                        </a:rPr>
                        <a:t>item </a:t>
                      </a:r>
                      <a:pPr algn="l"/>
                      <a:r>
                        <a:rPr lang="en-US" sz="800" b="1" dirty="0">
                          <a:solidFill>
                            <a:srgbClr val="FFFFFF"/>
                          </a:solidFill>
                          <a:latin typeface="Segoe UI" pitchFamily="34" charset="0"/>
                          <a:ea typeface="Segoe UI" pitchFamily="34" charset="-122"/>
                          <a:cs typeface="Segoe UI" pitchFamily="34" charset="-120"/>
                        </a:rPr>
                        <a:t>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r>
                        <a:rPr lang="en-US" sz="800" dirty="0">
                          <a:solidFill>
                            <a:srgbClr val="000000"/>
                          </a:solidFill>
                          <a:latin typeface="Segoe UI" pitchFamily="34" charset="0"/>
                          <a:ea typeface="Segoe UI" pitchFamily="34" charset="-122"/>
                          <a:cs typeface="Segoe UI" pitchFamily="34" charset="-120"/>
                        </a:rPr>
                        <a:t>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consectetuer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elit.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Cum </a:t>
                      </a:r>
                      <a:pPr algn="l"/>
                      <a:r>
                        <a:rPr lang="en-US" sz="800" dirty="0">
                          <a:solidFill>
                            <a:srgbClr val="000000"/>
                          </a:solidFill>
                          <a:latin typeface="Segoe UI" pitchFamily="34" charset="0"/>
                          <a:ea typeface="Segoe UI" pitchFamily="34" charset="-122"/>
                          <a:cs typeface="Segoe UI" pitchFamily="34" charset="-120"/>
                        </a:rPr>
                        <a:t>sociis </a:t>
                      </a:r>
                      <a:pPr algn="l"/>
                      <a:r>
                        <a:rPr lang="en-US" sz="800" dirty="0">
                          <a:solidFill>
                            <a:srgbClr val="000000"/>
                          </a:solidFill>
                          <a:latin typeface="Segoe UI" pitchFamily="34" charset="0"/>
                          <a:ea typeface="Segoe UI" pitchFamily="34" charset="-122"/>
                          <a:cs typeface="Segoe UI" pitchFamily="34" charset="-120"/>
                        </a:rPr>
                        <a:t>natoque </a:t>
                      </a:r>
                      <a:pPr algn="l"/>
                      <a:r>
                        <a:rPr lang="en-US" sz="800" dirty="0">
                          <a:solidFill>
                            <a:srgbClr val="000000"/>
                          </a:solidFill>
                          <a:latin typeface="Segoe UI" pitchFamily="34" charset="0"/>
                          <a:ea typeface="Segoe UI" pitchFamily="34" charset="-122"/>
                          <a:cs typeface="Segoe UI" pitchFamily="34" charset="-120"/>
                        </a:rPr>
                        <a:t>penatibus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magnis </a:t>
                      </a:r>
                      <a:pPr algn="l"/>
                      <a:r>
                        <a:rPr lang="en-US" sz="800" dirty="0">
                          <a:solidFill>
                            <a:srgbClr val="000000"/>
                          </a:solidFill>
                          <a:latin typeface="Segoe UI" pitchFamily="34" charset="0"/>
                          <a:ea typeface="Segoe UI" pitchFamily="34" charset="-122"/>
                          <a:cs typeface="Segoe UI" pitchFamily="34" charset="-120"/>
                        </a:rPr>
                        <a:t>dis </a:t>
                      </a:r>
                      <a:pPr algn="l"/>
                      <a:r>
                        <a:rPr lang="en-US" sz="800" dirty="0">
                          <a:solidFill>
                            <a:srgbClr val="000000"/>
                          </a:solidFill>
                          <a:latin typeface="Segoe UI" pitchFamily="34" charset="0"/>
                          <a:ea typeface="Segoe UI" pitchFamily="34" charset="-122"/>
                          <a:cs typeface="Segoe UI" pitchFamily="34" charset="-120"/>
                        </a:rPr>
                        <a:t>parturient </a:t>
                      </a:r>
                      <a:pPr algn="l"/>
                      <a:r>
                        <a:rPr lang="en-US" sz="800" dirty="0">
                          <a:solidFill>
                            <a:srgbClr val="000000"/>
                          </a:solidFill>
                          <a:latin typeface="Segoe UI" pitchFamily="34" charset="0"/>
                          <a:ea typeface="Segoe UI" pitchFamily="34" charset="-122"/>
                          <a:cs typeface="Segoe UI" pitchFamily="34" charset="-120"/>
                        </a:rPr>
                        <a:t>montes, </a:t>
                      </a:r>
                      <a:pPr algn="l"/>
                      <a:r>
                        <a:rPr lang="en-US" sz="800" dirty="0">
                          <a:solidFill>
                            <a:srgbClr val="000000"/>
                          </a:solidFill>
                          <a:latin typeface="Segoe UI" pitchFamily="34" charset="0"/>
                          <a:ea typeface="Segoe UI" pitchFamily="34" charset="-122"/>
                          <a:cs typeface="Segoe UI" pitchFamily="34" charset="-120"/>
                        </a:rPr>
                        <a:t>nascetur </a:t>
                      </a:r>
                      <a:pPr algn="l"/>
                      <a:r>
                        <a:rPr lang="en-US" sz="800" dirty="0">
                          <a:solidFill>
                            <a:srgbClr val="000000"/>
                          </a:solidFill>
                          <a:latin typeface="Segoe UI" pitchFamily="34" charset="0"/>
                          <a:ea typeface="Segoe UI" pitchFamily="34" charset="-122"/>
                          <a:cs typeface="Segoe UI" pitchFamily="34" charset="-120"/>
                        </a:rPr>
                        <a:t>ridiculus </a:t>
                      </a:r>
                      <a:pPr algn="l"/>
                      <a:r>
                        <a:rPr lang="en-US" sz="800" dirty="0">
                          <a:solidFill>
                            <a:srgbClr val="000000"/>
                          </a:solidFill>
                          <a:latin typeface="Segoe UI" pitchFamily="34" charset="0"/>
                          <a:ea typeface="Segoe UI" pitchFamily="34" charset="-122"/>
                          <a:cs typeface="Segoe UI" pitchFamily="34" charset="-120"/>
                        </a:rPr>
                        <a:t>mus.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pellentesque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massa </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365760" y="457200"/>
          <a:ext cx="9144000" cy="914400"/>
        </p:xfrm>
        <a:graphic>
          <a:graphicData uri="http://schemas.openxmlformats.org/drawingml/2006/table">
            <a:tbl>
              <a:tblPr/>
              <a:tblGrid>
                <a:gridCol w="457200"/>
                <a:gridCol w="1645920"/>
                <a:gridCol w="457200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item 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aliquet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arcu.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dictum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mollis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Integer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Cras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Vivamus </a:t>
                      </a:r>
                      <a:pPr algn="l"/>
                      <a:r>
                        <a:rPr lang="en-US" sz="800" dirty="0">
                          <a:solidFill>
                            <a:srgbClr val="000000"/>
                          </a:solidFill>
                          <a:latin typeface="Segoe UI" pitchFamily="34" charset="0"/>
                          <a:ea typeface="Segoe UI" pitchFamily="34" charset="-122"/>
                          <a:cs typeface="Segoe UI" pitchFamily="34" charset="-120"/>
                        </a:rPr>
                        <a:t>elementum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porttitor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ac,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Aliquam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feugiat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Phasellus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metus </a:t>
                      </a:r>
                      <a:pPr algn="l"/>
                      <a:r>
                        <a:rPr lang="en-US" sz="800" dirty="0">
                          <a:solidFill>
                            <a:srgbClr val="000000"/>
                          </a:solidFill>
                          <a:latin typeface="Segoe UI" pitchFamily="34" charset="0"/>
                          <a:ea typeface="Segoe UI" pitchFamily="34" charset="-122"/>
                          <a:cs typeface="Segoe UI" pitchFamily="34" charset="-120"/>
                        </a:rPr>
                        <a:t>varius </a:t>
                      </a:r>
                      <a:pPr algn="l"/>
                      <a:r>
                        <a:rPr lang="en-US" sz="800" dirty="0">
                          <a:solidFill>
                            <a:srgbClr val="000000"/>
                          </a:solidFill>
                          <a:latin typeface="Segoe UI" pitchFamily="34" charset="0"/>
                          <a:ea typeface="Segoe UI" pitchFamily="34" charset="-122"/>
                          <a:cs typeface="Segoe UI" pitchFamily="34" charset="-120"/>
                        </a:rPr>
                        <a:t>laoreet. </a:t>
                      </a:r>
                      <a:pPr algn="l"/>
                      <a:r>
                        <a:rPr lang="en-US" sz="800" dirty="0">
                          <a:solidFill>
                            <a:srgbClr val="000000"/>
                          </a:solidFill>
                          <a:latin typeface="Segoe UI" pitchFamily="34" charset="0"/>
                          <a:ea typeface="Segoe UI" pitchFamily="34" charset="-122"/>
                          <a:cs typeface="Segoe UI" pitchFamily="34" charset="-120"/>
                        </a:rPr>
                        <a:t>Quisque </a:t>
                      </a:r>
                      <a:pPr algn="l"/>
                      <a:r>
                        <a:rPr lang="en-US" sz="800" dirty="0">
                          <a:solidFill>
                            <a:srgbClr val="000000"/>
                          </a:solidFill>
                          <a:latin typeface="Segoe UI" pitchFamily="34" charset="0"/>
                          <a:ea typeface="Segoe UI" pitchFamily="34" charset="-122"/>
                          <a:cs typeface="Segoe UI" pitchFamily="34" charset="-120"/>
                        </a:rPr>
                        <a:t>rutrum.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augue. </a:t>
                      </a:r>
                      <a:pPr algn="l"/>
                      <a:r>
                        <a:rPr lang="en-US" sz="800" dirty="0">
                          <a:solidFill>
                            <a:srgbClr val="000000"/>
                          </a:solidFill>
                          <a:latin typeface="Segoe UI" pitchFamily="34" charset="0"/>
                          <a:ea typeface="Segoe UI" pitchFamily="34" charset="-122"/>
                          <a:cs typeface="Segoe UI" pitchFamily="34" charset="-120"/>
                        </a:rPr>
                        <a:t>Curabitur </a:t>
                      </a:r>
                      <a:pPr algn="l"/>
                      <a:r>
                        <a:rPr lang="en-US" sz="800" dirty="0">
                          <a:solidFill>
                            <a:srgbClr val="000000"/>
                          </a:solidFill>
                          <a:latin typeface="Segoe UI" pitchFamily="34" charset="0"/>
                          <a:ea typeface="Segoe UI" pitchFamily="34" charset="-122"/>
                          <a:cs typeface="Segoe UI" pitchFamily="34" charset="-120"/>
                        </a:rPr>
                        <a:t>ullamcorper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dui.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condimentum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neque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nunc, </a:t>
                      </a:r>
                      <a:pPr algn="l"/>
                      <a:r>
                        <a:rPr lang="en-US" sz="800" dirty="0">
                          <a:solidFill>
                            <a:srgbClr val="000000"/>
                          </a:solidFill>
                          <a:latin typeface="Segoe UI" pitchFamily="34" charset="0"/>
                          <a:ea typeface="Segoe UI" pitchFamily="34" charset="-122"/>
                          <a:cs typeface="Segoe UI" pitchFamily="34" charset="-120"/>
                        </a:rPr>
                        <a:t>blandit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luctus </a:t>
                      </a:r>
                      <a:pPr algn="l"/>
                      <a:r>
                        <a:rPr lang="en-US" sz="800" dirty="0">
                          <a:solidFill>
                            <a:srgbClr val="000000"/>
                          </a:solidFill>
                          <a:latin typeface="Segoe UI" pitchFamily="34" charset="0"/>
                          <a:ea typeface="Segoe UI" pitchFamily="34" charset="-122"/>
                          <a:cs typeface="Segoe UI" pitchFamily="34" charset="-120"/>
                        </a:rPr>
                        <a:t>pulvinar, </a:t>
                      </a:r>
                      <a:pPr algn="l"/>
                      <a:r>
                        <a:rPr lang="en-US" sz="800" dirty="0">
                          <a:solidFill>
                            <a:srgbClr val="000000"/>
                          </a:solidFill>
                          <a:latin typeface="Segoe UI" pitchFamily="34" charset="0"/>
                          <a:ea typeface="Segoe UI" pitchFamily="34" charset="-122"/>
                          <a:cs typeface="Segoe UI" pitchFamily="34" charset="-120"/>
                        </a:rPr>
                        <a:t>hendrerit </a:t>
                      </a:r>
                      <a:pPr algn="l"/>
                      <a:r>
                        <a:rPr lang="en-US" sz="800" dirty="0">
                          <a:solidFill>
                            <a:srgbClr val="000000"/>
                          </a:solidFill>
                          <a:latin typeface="Segoe UI" pitchFamily="34" charset="0"/>
                          <a:ea typeface="Segoe UI" pitchFamily="34" charset="-122"/>
                          <a:cs typeface="Segoe UI" pitchFamily="34" charset="-120"/>
                        </a:rPr>
                        <a:t>id,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odio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sapien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orci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eros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Duis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mauris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nibh.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sodales </a:t>
                      </a:r>
                      <a:pPr algn="l"/>
                      <a:r>
                        <a:rPr lang="en-US" sz="800" dirty="0">
                          <a:solidFill>
                            <a:srgbClr val="000000"/>
                          </a:solidFill>
                          <a:latin typeface="Segoe UI" pitchFamily="34" charset="0"/>
                          <a:ea typeface="Segoe UI" pitchFamily="34" charset="-122"/>
                          <a:cs typeface="Segoe UI" pitchFamily="34" charset="-120"/>
                        </a:rPr>
                        <a:t>sagittis </a:t>
                      </a:r>
                      <a:pPr algn="l"/>
                      <a:r>
                        <a:rPr lang="en-US" sz="800" dirty="0">
                          <a:solidFill>
                            <a:srgbClr val="000000"/>
                          </a:solidFill>
                          <a:latin typeface="Segoe UI" pitchFamily="34" charset="0"/>
                          <a:ea typeface="Segoe UI" pitchFamily="34" charset="-122"/>
                          <a:cs typeface="Segoe UI" pitchFamily="34" charset="-120"/>
                        </a:rPr>
                        <a:t>magna.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365760" y="4800600"/>
          <a:ext cx="9144000" cy="914400"/>
        </p:xfrm>
        <a:graphic>
          <a:graphicData uri="http://schemas.openxmlformats.org/drawingml/2006/table">
            <a:tbl>
              <a:tblPr/>
              <a:tblGrid>
                <a:gridCol w="457200"/>
                <a:gridCol w="3108960"/>
                <a:gridCol w="310896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a:t>
                      </a:r>
                      <a:pPr algn="l"/>
                      <a:r>
                        <a:rPr lang="en-US" sz="800" b="1" dirty="0">
                          <a:solidFill>
                            <a:srgbClr val="FFFFFF"/>
                          </a:solidFill>
                          <a:latin typeface="Segoe UI" pitchFamily="34" charset="0"/>
                          <a:ea typeface="Segoe UI" pitchFamily="34" charset="-122"/>
                          <a:cs typeface="Segoe UI" pitchFamily="34" charset="-120"/>
                        </a:rPr>
                        <a:t>item </a:t>
                      </a:r>
                      <a:pPr algn="l"/>
                      <a:r>
                        <a:rPr lang="en-US" sz="800" b="1" dirty="0">
                          <a:solidFill>
                            <a:srgbClr val="FFFFFF"/>
                          </a:solidFill>
                          <a:latin typeface="Segoe UI" pitchFamily="34" charset="0"/>
                          <a:ea typeface="Segoe UI" pitchFamily="34" charset="-122"/>
                          <a:cs typeface="Segoe UI" pitchFamily="34" charset="-120"/>
                        </a:rPr>
                        <a:t>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a:t>
                      </a:r>
                      <a:pPr algn="l"/>
                      <a:r>
                        <a:rPr lang="en-US" sz="800" b="1" dirty="0">
                          <a:solidFill>
                            <a:srgbClr val="FFFFFF"/>
                          </a:solidFill>
                          <a:latin typeface="Segoe UI" pitchFamily="34" charset="0"/>
                          <a:ea typeface="Segoe UI" pitchFamily="34" charset="-122"/>
                          <a:cs typeface="Segoe UI" pitchFamily="34" charset="-120"/>
                        </a:rPr>
                        <a:t>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r>
                        <a:rPr lang="en-US" sz="800" dirty="0">
                          <a:solidFill>
                            <a:srgbClr val="000000"/>
                          </a:solidFill>
                          <a:latin typeface="Segoe UI" pitchFamily="34" charset="0"/>
                          <a:ea typeface="Segoe UI" pitchFamily="34" charset="-122"/>
                          <a:cs typeface="Segoe UI" pitchFamily="34" charset="-120"/>
                        </a:rPr>
                        <a:t>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consectetuer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elit.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Cum </a:t>
                      </a:r>
                      <a:pPr algn="l"/>
                      <a:r>
                        <a:rPr lang="en-US" sz="800" dirty="0">
                          <a:solidFill>
                            <a:srgbClr val="000000"/>
                          </a:solidFill>
                          <a:latin typeface="Segoe UI" pitchFamily="34" charset="0"/>
                          <a:ea typeface="Segoe UI" pitchFamily="34" charset="-122"/>
                          <a:cs typeface="Segoe UI" pitchFamily="34" charset="-120"/>
                        </a:rPr>
                        <a:t>sociis </a:t>
                      </a:r>
                      <a:pPr algn="l"/>
                      <a:r>
                        <a:rPr lang="en-US" sz="800" dirty="0">
                          <a:solidFill>
                            <a:srgbClr val="000000"/>
                          </a:solidFill>
                          <a:latin typeface="Segoe UI" pitchFamily="34" charset="0"/>
                          <a:ea typeface="Segoe UI" pitchFamily="34" charset="-122"/>
                          <a:cs typeface="Segoe UI" pitchFamily="34" charset="-120"/>
                        </a:rPr>
                        <a:t>natoque </a:t>
                      </a:r>
                      <a:pPr algn="l"/>
                      <a:r>
                        <a:rPr lang="en-US" sz="800" dirty="0">
                          <a:solidFill>
                            <a:srgbClr val="000000"/>
                          </a:solidFill>
                          <a:latin typeface="Segoe UI" pitchFamily="34" charset="0"/>
                          <a:ea typeface="Segoe UI" pitchFamily="34" charset="-122"/>
                          <a:cs typeface="Segoe UI" pitchFamily="34" charset="-120"/>
                        </a:rPr>
                        <a:t>penatibus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magnis </a:t>
                      </a:r>
                      <a:pPr algn="l"/>
                      <a:r>
                        <a:rPr lang="en-US" sz="800" dirty="0">
                          <a:solidFill>
                            <a:srgbClr val="000000"/>
                          </a:solidFill>
                          <a:latin typeface="Segoe UI" pitchFamily="34" charset="0"/>
                          <a:ea typeface="Segoe UI" pitchFamily="34" charset="-122"/>
                          <a:cs typeface="Segoe UI" pitchFamily="34" charset="-120"/>
                        </a:rPr>
                        <a:t>dis </a:t>
                      </a:r>
                      <a:pPr algn="l"/>
                      <a:r>
                        <a:rPr lang="en-US" sz="800" dirty="0">
                          <a:solidFill>
                            <a:srgbClr val="000000"/>
                          </a:solidFill>
                          <a:latin typeface="Segoe UI" pitchFamily="34" charset="0"/>
                          <a:ea typeface="Segoe UI" pitchFamily="34" charset="-122"/>
                          <a:cs typeface="Segoe UI" pitchFamily="34" charset="-120"/>
                        </a:rPr>
                        <a:t>parturient </a:t>
                      </a:r>
                      <a:pPr algn="l"/>
                      <a:r>
                        <a:rPr lang="en-US" sz="800" dirty="0">
                          <a:solidFill>
                            <a:srgbClr val="000000"/>
                          </a:solidFill>
                          <a:latin typeface="Segoe UI" pitchFamily="34" charset="0"/>
                          <a:ea typeface="Segoe UI" pitchFamily="34" charset="-122"/>
                          <a:cs typeface="Segoe UI" pitchFamily="34" charset="-120"/>
                        </a:rPr>
                        <a:t>montes, </a:t>
                      </a:r>
                      <a:pPr algn="l"/>
                      <a:r>
                        <a:rPr lang="en-US" sz="800" dirty="0">
                          <a:solidFill>
                            <a:srgbClr val="000000"/>
                          </a:solidFill>
                          <a:latin typeface="Segoe UI" pitchFamily="34" charset="0"/>
                          <a:ea typeface="Segoe UI" pitchFamily="34" charset="-122"/>
                          <a:cs typeface="Segoe UI" pitchFamily="34" charset="-120"/>
                        </a:rPr>
                        <a:t>nascetur </a:t>
                      </a:r>
                      <a:pPr algn="l"/>
                      <a:r>
                        <a:rPr lang="en-US" sz="800" dirty="0">
                          <a:solidFill>
                            <a:srgbClr val="000000"/>
                          </a:solidFill>
                          <a:latin typeface="Segoe UI" pitchFamily="34" charset="0"/>
                          <a:ea typeface="Segoe UI" pitchFamily="34" charset="-122"/>
                          <a:cs typeface="Segoe UI" pitchFamily="34" charset="-120"/>
                        </a:rPr>
                        <a:t>ridiculus </a:t>
                      </a:r>
                      <a:pPr algn="l"/>
                      <a:r>
                        <a:rPr lang="en-US" sz="800" dirty="0">
                          <a:solidFill>
                            <a:srgbClr val="000000"/>
                          </a:solidFill>
                          <a:latin typeface="Segoe UI" pitchFamily="34" charset="0"/>
                          <a:ea typeface="Segoe UI" pitchFamily="34" charset="-122"/>
                          <a:cs typeface="Segoe UI" pitchFamily="34" charset="-120"/>
                        </a:rPr>
                        <a:t>mus.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pellentesque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aliquet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arcu.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dictum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mollis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Integer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Cras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Vivamus </a:t>
                      </a:r>
                      <a:pPr algn="l"/>
                      <a:r>
                        <a:rPr lang="en-US" sz="800" dirty="0">
                          <a:solidFill>
                            <a:srgbClr val="000000"/>
                          </a:solidFill>
                          <a:latin typeface="Segoe UI" pitchFamily="34" charset="0"/>
                          <a:ea typeface="Segoe UI" pitchFamily="34" charset="-122"/>
                          <a:cs typeface="Segoe UI" pitchFamily="34" charset="-120"/>
                        </a:rPr>
                        <a:t>elementum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porttitor </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consectetuer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elit.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Cum </a:t>
                      </a:r>
                      <a:pPr algn="l"/>
                      <a:r>
                        <a:rPr lang="en-US" sz="800" dirty="0">
                          <a:solidFill>
                            <a:srgbClr val="000000"/>
                          </a:solidFill>
                          <a:latin typeface="Segoe UI" pitchFamily="34" charset="0"/>
                          <a:ea typeface="Segoe UI" pitchFamily="34" charset="-122"/>
                          <a:cs typeface="Segoe UI" pitchFamily="34" charset="-120"/>
                        </a:rPr>
                        <a:t>sociis </a:t>
                      </a:r>
                      <a:pPr algn="l"/>
                      <a:r>
                        <a:rPr lang="en-US" sz="800" dirty="0">
                          <a:solidFill>
                            <a:srgbClr val="000000"/>
                          </a:solidFill>
                          <a:latin typeface="Segoe UI" pitchFamily="34" charset="0"/>
                          <a:ea typeface="Segoe UI" pitchFamily="34" charset="-122"/>
                          <a:cs typeface="Segoe UI" pitchFamily="34" charset="-120"/>
                        </a:rPr>
                        <a:t>natoque </a:t>
                      </a:r>
                      <a:pPr algn="l"/>
                      <a:r>
                        <a:rPr lang="en-US" sz="800" dirty="0">
                          <a:solidFill>
                            <a:srgbClr val="000000"/>
                          </a:solidFill>
                          <a:latin typeface="Segoe UI" pitchFamily="34" charset="0"/>
                          <a:ea typeface="Segoe UI" pitchFamily="34" charset="-122"/>
                          <a:cs typeface="Segoe UI" pitchFamily="34" charset="-120"/>
                        </a:rPr>
                        <a:t>penatibus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magnis </a:t>
                      </a:r>
                      <a:pPr algn="l"/>
                      <a:r>
                        <a:rPr lang="en-US" sz="800" dirty="0">
                          <a:solidFill>
                            <a:srgbClr val="000000"/>
                          </a:solidFill>
                          <a:latin typeface="Segoe UI" pitchFamily="34" charset="0"/>
                          <a:ea typeface="Segoe UI" pitchFamily="34" charset="-122"/>
                          <a:cs typeface="Segoe UI" pitchFamily="34" charset="-120"/>
                        </a:rPr>
                        <a:t>dis </a:t>
                      </a:r>
                      <a:pPr algn="l"/>
                      <a:r>
                        <a:rPr lang="en-US" sz="800" dirty="0">
                          <a:solidFill>
                            <a:srgbClr val="000000"/>
                          </a:solidFill>
                          <a:latin typeface="Segoe UI" pitchFamily="34" charset="0"/>
                          <a:ea typeface="Segoe UI" pitchFamily="34" charset="-122"/>
                          <a:cs typeface="Segoe UI" pitchFamily="34" charset="-120"/>
                        </a:rPr>
                        <a:t>parturient </a:t>
                      </a:r>
                      <a:pPr algn="l"/>
                      <a:r>
                        <a:rPr lang="en-US" sz="800" dirty="0">
                          <a:solidFill>
                            <a:srgbClr val="000000"/>
                          </a:solidFill>
                          <a:latin typeface="Segoe UI" pitchFamily="34" charset="0"/>
                          <a:ea typeface="Segoe UI" pitchFamily="34" charset="-122"/>
                          <a:cs typeface="Segoe UI" pitchFamily="34" charset="-120"/>
                        </a:rPr>
                        <a:t>montes, </a:t>
                      </a:r>
                      <a:pPr algn="l"/>
                      <a:r>
                        <a:rPr lang="en-US" sz="800" dirty="0">
                          <a:solidFill>
                            <a:srgbClr val="000000"/>
                          </a:solidFill>
                          <a:latin typeface="Segoe UI" pitchFamily="34" charset="0"/>
                          <a:ea typeface="Segoe UI" pitchFamily="34" charset="-122"/>
                          <a:cs typeface="Segoe UI" pitchFamily="34" charset="-120"/>
                        </a:rPr>
                        <a:t>nascetur </a:t>
                      </a:r>
                      <a:pPr algn="l"/>
                      <a:r>
                        <a:rPr lang="en-US" sz="800" dirty="0">
                          <a:solidFill>
                            <a:srgbClr val="000000"/>
                          </a:solidFill>
                          <a:latin typeface="Segoe UI" pitchFamily="34" charset="0"/>
                          <a:ea typeface="Segoe UI" pitchFamily="34" charset="-122"/>
                          <a:cs typeface="Segoe UI" pitchFamily="34" charset="-120"/>
                        </a:rPr>
                        <a:t>ridiculus </a:t>
                      </a:r>
                      <a:pPr algn="l"/>
                      <a:r>
                        <a:rPr lang="en-US" sz="800" dirty="0">
                          <a:solidFill>
                            <a:srgbClr val="000000"/>
                          </a:solidFill>
                          <a:latin typeface="Segoe UI" pitchFamily="34" charset="0"/>
                          <a:ea typeface="Segoe UI" pitchFamily="34" charset="-122"/>
                          <a:cs typeface="Segoe UI" pitchFamily="34" charset="-120"/>
                        </a:rPr>
                        <a:t>mus.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pellentesque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massa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aliquet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arcu.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justo.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dictum </a:t>
                      </a:r>
                      <a:pPr algn="l"/>
                      <a:r>
                        <a:rPr lang="en-US" sz="800" dirty="0">
                          <a:solidFill>
                            <a:srgbClr val="000000"/>
                          </a:solidFill>
                          <a:latin typeface="Segoe UI" pitchFamily="34" charset="0"/>
                          <a:ea typeface="Segoe UI" pitchFamily="34" charset="-122"/>
                          <a:cs typeface="Segoe UI" pitchFamily="34" charset="-120"/>
                        </a:rPr>
                        <a:t>felis </a:t>
                      </a:r>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pede </a:t>
                      </a:r>
                      <a:pPr algn="l"/>
                      <a:r>
                        <a:rPr lang="en-US" sz="800" dirty="0">
                          <a:solidFill>
                            <a:srgbClr val="000000"/>
                          </a:solidFill>
                          <a:latin typeface="Segoe UI" pitchFamily="34" charset="0"/>
                          <a:ea typeface="Segoe UI" pitchFamily="34" charset="-122"/>
                          <a:cs typeface="Segoe UI" pitchFamily="34" charset="-120"/>
                        </a:rPr>
                        <a:t>mollis </a:t>
                      </a:r>
                      <a:pPr algn="l"/>
                      <a:r>
                        <a:rPr lang="en-US" sz="800" dirty="0">
                          <a:solidFill>
                            <a:srgbClr val="000000"/>
                          </a:solidFill>
                          <a:latin typeface="Segoe UI" pitchFamily="34" charset="0"/>
                          <a:ea typeface="Segoe UI" pitchFamily="34" charset="-122"/>
                          <a:cs typeface="Segoe UI" pitchFamily="34" charset="-120"/>
                        </a:rPr>
                        <a:t>pretium. </a:t>
                      </a:r>
                      <a:pPr algn="l"/>
                      <a:r>
                        <a:rPr lang="en-US" sz="800" dirty="0">
                          <a:solidFill>
                            <a:srgbClr val="000000"/>
                          </a:solidFill>
                          <a:latin typeface="Segoe UI" pitchFamily="34" charset="0"/>
                          <a:ea typeface="Segoe UI" pitchFamily="34" charset="-122"/>
                          <a:cs typeface="Segoe UI" pitchFamily="34" charset="-120"/>
                        </a:rPr>
                        <a:t>Integer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Cras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Vivamus </a:t>
                      </a:r>
                      <a:pPr algn="l"/>
                      <a:r>
                        <a:rPr lang="en-US" sz="800" dirty="0">
                          <a:solidFill>
                            <a:srgbClr val="000000"/>
                          </a:solidFill>
                          <a:latin typeface="Segoe UI" pitchFamily="34" charset="0"/>
                          <a:ea typeface="Segoe UI" pitchFamily="34" charset="-122"/>
                          <a:cs typeface="Segoe UI" pitchFamily="34" charset="-120"/>
                        </a:rPr>
                        <a:t>elementum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vulputate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porttitor </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commodo </a:t>
                      </a:r>
                      <a:pPr algn="l"/>
                      <a:r>
                        <a:rPr lang="en-US" sz="800" dirty="0">
                          <a:solidFill>
                            <a:srgbClr val="000000"/>
                          </a:solidFill>
                          <a:latin typeface="Segoe UI" pitchFamily="34" charset="0"/>
                          <a:ea typeface="Segoe UI" pitchFamily="34" charset="-122"/>
                          <a:cs typeface="Segoe UI" pitchFamily="34" charset="-120"/>
                        </a:rPr>
                        <a:t>ligula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dolor.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massa.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20-10-2021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01-11-2021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Pending</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24-10-2021</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365760" y="457200"/>
          <a:ext cx="9144000" cy="914400"/>
        </p:xfrm>
        <a:graphic>
          <a:graphicData uri="http://schemas.openxmlformats.org/drawingml/2006/table">
            <a:tbl>
              <a:tblPr/>
              <a:tblGrid>
                <a:gridCol w="457200"/>
                <a:gridCol w="3108960"/>
                <a:gridCol w="3108960"/>
                <a:gridCol w="822960"/>
                <a:gridCol w="914400"/>
                <a:gridCol w="868680"/>
                <a:gridCol w="731520"/>
                <a:gridCol w="1371600"/>
              </a:tblGrid>
              <a:tr h="0">
                <a:tc>
                  <a:txBody>
                    <a:bodyPr/>
                    <a:lstStyle/>
                    <a:p>
                      <a:pPr algn="l"/>
                      <a:r>
                        <a:rPr lang="en-US" sz="800" b="1" dirty="0">
                          <a:solidFill>
                            <a:srgbClr val="FFFFFF"/>
                          </a:solidFill>
                          <a:latin typeface="Segoe UI" pitchFamily="34" charset="0"/>
                          <a:ea typeface="Segoe UI" pitchFamily="34" charset="-122"/>
                          <a:cs typeface="Segoe UI" pitchFamily="34" charset="-120"/>
                        </a:rPr>
                        <a:t>id</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First item Desc</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Impact</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Owner</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Created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Due 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Status</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c>
                  <a:txBody>
                    <a:bodyPr/>
                    <a:lstStyle/>
                    <a:p>
                      <a:pPr algn="l"/>
                      <a:r>
                        <a:rPr lang="en-US" sz="800" b="1" dirty="0">
                          <a:solidFill>
                            <a:srgbClr val="FFFFFF"/>
                          </a:solidFill>
                          <a:latin typeface="Segoe UI" pitchFamily="34" charset="0"/>
                          <a:ea typeface="Segoe UI" pitchFamily="34" charset="-122"/>
                          <a:cs typeface="Segoe UI" pitchFamily="34" charset="-120"/>
                        </a:rPr>
                        <a:t>Update</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solidFill>
                      <a:srgbClr val="1F3864"/>
                    </a:solidFill>
                  </a:tcPr>
                </a:tc>
              </a:tr>
              <a:tr h="0">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ac,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Aliquam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feugiat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Phasellus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metus </a:t>
                      </a:r>
                      <a:pPr algn="l"/>
                      <a:r>
                        <a:rPr lang="en-US" sz="800" dirty="0">
                          <a:solidFill>
                            <a:srgbClr val="000000"/>
                          </a:solidFill>
                          <a:latin typeface="Segoe UI" pitchFamily="34" charset="0"/>
                          <a:ea typeface="Segoe UI" pitchFamily="34" charset="-122"/>
                          <a:cs typeface="Segoe UI" pitchFamily="34" charset="-120"/>
                        </a:rPr>
                        <a:t>varius </a:t>
                      </a:r>
                      <a:pPr algn="l"/>
                      <a:r>
                        <a:rPr lang="en-US" sz="800" dirty="0">
                          <a:solidFill>
                            <a:srgbClr val="000000"/>
                          </a:solidFill>
                          <a:latin typeface="Segoe UI" pitchFamily="34" charset="0"/>
                          <a:ea typeface="Segoe UI" pitchFamily="34" charset="-122"/>
                          <a:cs typeface="Segoe UI" pitchFamily="34" charset="-120"/>
                        </a:rPr>
                        <a:t>laoreet. </a:t>
                      </a:r>
                      <a:pPr algn="l"/>
                      <a:r>
                        <a:rPr lang="en-US" sz="800" dirty="0">
                          <a:solidFill>
                            <a:srgbClr val="000000"/>
                          </a:solidFill>
                          <a:latin typeface="Segoe UI" pitchFamily="34" charset="0"/>
                          <a:ea typeface="Segoe UI" pitchFamily="34" charset="-122"/>
                          <a:cs typeface="Segoe UI" pitchFamily="34" charset="-120"/>
                        </a:rPr>
                        <a:t>Quisque </a:t>
                      </a:r>
                      <a:pPr algn="l"/>
                      <a:r>
                        <a:rPr lang="en-US" sz="800" dirty="0">
                          <a:solidFill>
                            <a:srgbClr val="000000"/>
                          </a:solidFill>
                          <a:latin typeface="Segoe UI" pitchFamily="34" charset="0"/>
                          <a:ea typeface="Segoe UI" pitchFamily="34" charset="-122"/>
                          <a:cs typeface="Segoe UI" pitchFamily="34" charset="-120"/>
                        </a:rPr>
                        <a:t>rutrum.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augue. </a:t>
                      </a:r>
                      <a:pPr algn="l"/>
                      <a:r>
                        <a:rPr lang="en-US" sz="800" dirty="0">
                          <a:solidFill>
                            <a:srgbClr val="000000"/>
                          </a:solidFill>
                          <a:latin typeface="Segoe UI" pitchFamily="34" charset="0"/>
                          <a:ea typeface="Segoe UI" pitchFamily="34" charset="-122"/>
                          <a:cs typeface="Segoe UI" pitchFamily="34" charset="-120"/>
                        </a:rPr>
                        <a:t>Curabitur </a:t>
                      </a:r>
                      <a:pPr algn="l"/>
                      <a:r>
                        <a:rPr lang="en-US" sz="800" dirty="0">
                          <a:solidFill>
                            <a:srgbClr val="000000"/>
                          </a:solidFill>
                          <a:latin typeface="Segoe UI" pitchFamily="34" charset="0"/>
                          <a:ea typeface="Segoe UI" pitchFamily="34" charset="-122"/>
                          <a:cs typeface="Segoe UI" pitchFamily="34" charset="-120"/>
                        </a:rPr>
                        <a:t>ullamcorper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dui.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condimentum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neque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nunc, </a:t>
                      </a:r>
                      <a:pPr algn="l"/>
                      <a:r>
                        <a:rPr lang="en-US" sz="800" dirty="0">
                          <a:solidFill>
                            <a:srgbClr val="000000"/>
                          </a:solidFill>
                          <a:latin typeface="Segoe UI" pitchFamily="34" charset="0"/>
                          <a:ea typeface="Segoe UI" pitchFamily="34" charset="-122"/>
                          <a:cs typeface="Segoe UI" pitchFamily="34" charset="-120"/>
                        </a:rPr>
                        <a:t>blandit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luctus </a:t>
                      </a:r>
                      <a:pPr algn="l"/>
                      <a:r>
                        <a:rPr lang="en-US" sz="800" dirty="0">
                          <a:solidFill>
                            <a:srgbClr val="000000"/>
                          </a:solidFill>
                          <a:latin typeface="Segoe UI" pitchFamily="34" charset="0"/>
                          <a:ea typeface="Segoe UI" pitchFamily="34" charset="-122"/>
                          <a:cs typeface="Segoe UI" pitchFamily="34" charset="-120"/>
                        </a:rPr>
                        <a:t>pulvinar, </a:t>
                      </a:r>
                      <a:pPr algn="l"/>
                      <a:r>
                        <a:rPr lang="en-US" sz="800" dirty="0">
                          <a:solidFill>
                            <a:srgbClr val="000000"/>
                          </a:solidFill>
                          <a:latin typeface="Segoe UI" pitchFamily="34" charset="0"/>
                          <a:ea typeface="Segoe UI" pitchFamily="34" charset="-122"/>
                          <a:cs typeface="Segoe UI" pitchFamily="34" charset="-120"/>
                        </a:rPr>
                        <a:t>hendrerit </a:t>
                      </a:r>
                      <a:pPr algn="l"/>
                      <a:r>
                        <a:rPr lang="en-US" sz="800" dirty="0">
                          <a:solidFill>
                            <a:srgbClr val="000000"/>
                          </a:solidFill>
                          <a:latin typeface="Segoe UI" pitchFamily="34" charset="0"/>
                          <a:ea typeface="Segoe UI" pitchFamily="34" charset="-122"/>
                          <a:cs typeface="Segoe UI" pitchFamily="34" charset="-120"/>
                        </a:rPr>
                        <a:t>id,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odio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sapien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orci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eros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Duis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mauris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nibh.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sodales </a:t>
                      </a:r>
                      <a:pPr algn="l"/>
                      <a:r>
                        <a:rPr lang="en-US" sz="800" dirty="0">
                          <a:solidFill>
                            <a:srgbClr val="000000"/>
                          </a:solidFill>
                          <a:latin typeface="Segoe UI" pitchFamily="34" charset="0"/>
                          <a:ea typeface="Segoe UI" pitchFamily="34" charset="-122"/>
                          <a:cs typeface="Segoe UI" pitchFamily="34" charset="-120"/>
                        </a:rPr>
                        <a:t>sagittis </a:t>
                      </a:r>
                      <a:pPr algn="l"/>
                      <a:r>
                        <a:rPr lang="en-US" sz="800" dirty="0">
                          <a:solidFill>
                            <a:srgbClr val="000000"/>
                          </a:solidFill>
                          <a:latin typeface="Segoe UI" pitchFamily="34" charset="0"/>
                          <a:ea typeface="Segoe UI" pitchFamily="34" charset="-122"/>
                          <a:cs typeface="Segoe UI" pitchFamily="34" charset="-120"/>
                        </a:rPr>
                        <a:t>magna.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r>
                        <a:rPr lang="en-US" sz="800" dirty="0">
                          <a:solidFill>
                            <a:srgbClr val="000000"/>
                          </a:solidFill>
                          <a:latin typeface="Segoe UI" pitchFamily="34" charset="0"/>
                          <a:ea typeface="Segoe UI" pitchFamily="34" charset="-122"/>
                          <a:cs typeface="Segoe UI" pitchFamily="34" charset="-120"/>
                        </a:rPr>
                        <a:t>eu, </a:t>
                      </a:r>
                      <a:pPr algn="l"/>
                      <a:r>
                        <a:rPr lang="en-US" sz="800" dirty="0">
                          <a:solidFill>
                            <a:srgbClr val="000000"/>
                          </a:solidFill>
                          <a:latin typeface="Segoe UI" pitchFamily="34" charset="0"/>
                          <a:ea typeface="Segoe UI" pitchFamily="34" charset="-122"/>
                          <a:cs typeface="Segoe UI" pitchFamily="34" charset="-120"/>
                        </a:rPr>
                        <a:t>consequat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eleifend </a:t>
                      </a:r>
                      <a:pPr algn="l"/>
                      <a:r>
                        <a:rPr lang="en-US" sz="800" dirty="0">
                          <a:solidFill>
                            <a:srgbClr val="000000"/>
                          </a:solidFill>
                          <a:latin typeface="Segoe UI" pitchFamily="34" charset="0"/>
                          <a:ea typeface="Segoe UI" pitchFamily="34" charset="-122"/>
                          <a:cs typeface="Segoe UI" pitchFamily="34" charset="-120"/>
                        </a:rPr>
                        <a:t>ac, </a:t>
                      </a:r>
                      <a:pPr algn="l"/>
                      <a:r>
                        <a:rPr lang="en-US" sz="800" dirty="0">
                          <a:solidFill>
                            <a:srgbClr val="000000"/>
                          </a:solidFill>
                          <a:latin typeface="Segoe UI" pitchFamily="34" charset="0"/>
                          <a:ea typeface="Segoe UI" pitchFamily="34" charset="-122"/>
                          <a:cs typeface="Segoe UI" pitchFamily="34" charset="-120"/>
                        </a:rPr>
                        <a:t>enim. </a:t>
                      </a:r>
                      <a:pPr algn="l"/>
                      <a:r>
                        <a:rPr lang="en-US" sz="800" dirty="0">
                          <a:solidFill>
                            <a:srgbClr val="000000"/>
                          </a:solidFill>
                          <a:latin typeface="Segoe UI" pitchFamily="34" charset="0"/>
                          <a:ea typeface="Segoe UI" pitchFamily="34" charset="-122"/>
                          <a:cs typeface="Segoe UI" pitchFamily="34" charset="-120"/>
                        </a:rPr>
                        <a:t>Aliquam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dapibus </a:t>
                      </a:r>
                      <a:pPr algn="l"/>
                      <a:r>
                        <a:rPr lang="en-US" sz="800" dirty="0">
                          <a:solidFill>
                            <a:srgbClr val="000000"/>
                          </a:solidFill>
                          <a:latin typeface="Segoe UI" pitchFamily="34" charset="0"/>
                          <a:ea typeface="Segoe UI" pitchFamily="34" charset="-122"/>
                          <a:cs typeface="Segoe UI" pitchFamily="34" charset="-120"/>
                        </a:rPr>
                        <a:t>in,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feugiat </a:t>
                      </a:r>
                      <a:pPr algn="l"/>
                      <a:r>
                        <a:rPr lang="en-US" sz="800" dirty="0">
                          <a:solidFill>
                            <a:srgbClr val="000000"/>
                          </a:solidFill>
                          <a:latin typeface="Segoe UI" pitchFamily="34" charset="0"/>
                          <a:ea typeface="Segoe UI" pitchFamily="34" charset="-122"/>
                          <a:cs typeface="Segoe UI" pitchFamily="34" charset="-120"/>
                        </a:rPr>
                        <a:t>a,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Phasellus </a:t>
                      </a:r>
                      <a:pPr algn="l"/>
                      <a:r>
                        <a:rPr lang="en-US" sz="800" dirty="0">
                          <a:solidFill>
                            <a:srgbClr val="000000"/>
                          </a:solidFill>
                          <a:latin typeface="Segoe UI" pitchFamily="34" charset="0"/>
                          <a:ea typeface="Segoe UI" pitchFamily="34" charset="-122"/>
                          <a:cs typeface="Segoe UI" pitchFamily="34" charset="-120"/>
                        </a:rPr>
                        <a:t>viverra </a:t>
                      </a:r>
                      <a:pPr algn="l"/>
                      <a:r>
                        <a:rPr lang="en-US" sz="800" dirty="0">
                          <a:solidFill>
                            <a:srgbClr val="000000"/>
                          </a:solidFill>
                          <a:latin typeface="Segoe UI" pitchFamily="34" charset="0"/>
                          <a:ea typeface="Segoe UI" pitchFamily="34" charset="-122"/>
                          <a:cs typeface="Segoe UI" pitchFamily="34" charset="-120"/>
                        </a:rPr>
                        <a:t>nulla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metus </a:t>
                      </a:r>
                      <a:pPr algn="l"/>
                      <a:r>
                        <a:rPr lang="en-US" sz="800" dirty="0">
                          <a:solidFill>
                            <a:srgbClr val="000000"/>
                          </a:solidFill>
                          <a:latin typeface="Segoe UI" pitchFamily="34" charset="0"/>
                          <a:ea typeface="Segoe UI" pitchFamily="34" charset="-122"/>
                          <a:cs typeface="Segoe UI" pitchFamily="34" charset="-120"/>
                        </a:rPr>
                        <a:t>varius </a:t>
                      </a:r>
                      <a:pPr algn="l"/>
                      <a:r>
                        <a:rPr lang="en-US" sz="800" dirty="0">
                          <a:solidFill>
                            <a:srgbClr val="000000"/>
                          </a:solidFill>
                          <a:latin typeface="Segoe UI" pitchFamily="34" charset="0"/>
                          <a:ea typeface="Segoe UI" pitchFamily="34" charset="-122"/>
                          <a:cs typeface="Segoe UI" pitchFamily="34" charset="-120"/>
                        </a:rPr>
                        <a:t>laoreet. </a:t>
                      </a:r>
                      <a:pPr algn="l"/>
                      <a:r>
                        <a:rPr lang="en-US" sz="800" dirty="0">
                          <a:solidFill>
                            <a:srgbClr val="000000"/>
                          </a:solidFill>
                          <a:latin typeface="Segoe UI" pitchFamily="34" charset="0"/>
                          <a:ea typeface="Segoe UI" pitchFamily="34" charset="-122"/>
                          <a:cs typeface="Segoe UI" pitchFamily="34" charset="-120"/>
                        </a:rPr>
                        <a:t>Quisque </a:t>
                      </a:r>
                      <a:pPr algn="l"/>
                      <a:r>
                        <a:rPr lang="en-US" sz="800" dirty="0">
                          <a:solidFill>
                            <a:srgbClr val="000000"/>
                          </a:solidFill>
                          <a:latin typeface="Segoe UI" pitchFamily="34" charset="0"/>
                          <a:ea typeface="Segoe UI" pitchFamily="34" charset="-122"/>
                          <a:cs typeface="Segoe UI" pitchFamily="34" charset="-120"/>
                        </a:rPr>
                        <a:t>rutrum. </a:t>
                      </a:r>
                      <a:pPr algn="l"/>
                      <a:r>
                        <a:rPr lang="en-US" sz="800" dirty="0">
                          <a:solidFill>
                            <a:srgbClr val="000000"/>
                          </a:solidFill>
                          <a:latin typeface="Segoe UI" pitchFamily="34" charset="0"/>
                          <a:ea typeface="Segoe UI" pitchFamily="34" charset="-122"/>
                          <a:cs typeface="Segoe UI" pitchFamily="34" charset="-120"/>
                        </a:rPr>
                        <a:t>Aenean </a:t>
                      </a:r>
                      <a:pPr algn="l"/>
                      <a:r>
                        <a:rPr lang="en-US" sz="800" dirty="0">
                          <a:solidFill>
                            <a:srgbClr val="000000"/>
                          </a:solidFill>
                          <a:latin typeface="Segoe UI" pitchFamily="34" charset="0"/>
                          <a:ea typeface="Segoe UI" pitchFamily="34" charset="-122"/>
                          <a:cs typeface="Segoe UI" pitchFamily="34" charset="-120"/>
                        </a:rPr>
                        <a:t>imperdiet.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augue. </a:t>
                      </a:r>
                      <a:pPr algn="l"/>
                      <a:r>
                        <a:rPr lang="en-US" sz="800" dirty="0">
                          <a:solidFill>
                            <a:srgbClr val="000000"/>
                          </a:solidFill>
                          <a:latin typeface="Segoe UI" pitchFamily="34" charset="0"/>
                          <a:ea typeface="Segoe UI" pitchFamily="34" charset="-122"/>
                          <a:cs typeface="Segoe UI" pitchFamily="34" charset="-120"/>
                        </a:rPr>
                        <a:t>Curabitur </a:t>
                      </a:r>
                      <a:pPr algn="l"/>
                      <a:r>
                        <a:rPr lang="en-US" sz="800" dirty="0">
                          <a:solidFill>
                            <a:srgbClr val="000000"/>
                          </a:solidFill>
                          <a:latin typeface="Segoe UI" pitchFamily="34" charset="0"/>
                          <a:ea typeface="Segoe UI" pitchFamily="34" charset="-122"/>
                          <a:cs typeface="Segoe UI" pitchFamily="34" charset="-120"/>
                        </a:rPr>
                        <a:t>ullamcorper </a:t>
                      </a:r>
                      <a:pPr algn="l"/>
                      <a:r>
                        <a:rPr lang="en-US" sz="800" dirty="0">
                          <a:solidFill>
                            <a:srgbClr val="000000"/>
                          </a:solidFill>
                          <a:latin typeface="Segoe UI" pitchFamily="34" charset="0"/>
                          <a:ea typeface="Segoe UI" pitchFamily="34" charset="-122"/>
                          <a:cs typeface="Segoe UI" pitchFamily="34" charset="-120"/>
                        </a:rPr>
                        <a:t>ultricies </a:t>
                      </a:r>
                      <a:pPr algn="l"/>
                      <a:r>
                        <a:rPr lang="en-US" sz="800" dirty="0">
                          <a:solidFill>
                            <a:srgbClr val="000000"/>
                          </a:solidFill>
                          <a:latin typeface="Segoe UI" pitchFamily="34" charset="0"/>
                          <a:ea typeface="Segoe UI" pitchFamily="34" charset="-122"/>
                          <a:cs typeface="Segoe UI" pitchFamily="34" charset="-120"/>
                        </a:rPr>
                        <a:t>nisi.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dui.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tellus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condimentum </a:t>
                      </a:r>
                      <a:pPr algn="l"/>
                      <a:r>
                        <a:rPr lang="en-US" sz="800" dirty="0">
                          <a:solidFill>
                            <a:srgbClr val="000000"/>
                          </a:solidFill>
                          <a:latin typeface="Segoe UI" pitchFamily="34" charset="0"/>
                          <a:ea typeface="Segoe UI" pitchFamily="34" charset="-122"/>
                          <a:cs typeface="Segoe UI" pitchFamily="34" charset="-120"/>
                        </a:rPr>
                        <a:t>rhoncus,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semper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adipiscing </a:t>
                      </a:r>
                      <a:pPr algn="l"/>
                      <a:r>
                        <a:rPr lang="en-US" sz="800" dirty="0">
                          <a:solidFill>
                            <a:srgbClr val="000000"/>
                          </a:solidFill>
                          <a:latin typeface="Segoe UI" pitchFamily="34" charset="0"/>
                          <a:ea typeface="Segoe UI" pitchFamily="34" charset="-122"/>
                          <a:cs typeface="Segoe UI" pitchFamily="34" charset="-120"/>
                        </a:rPr>
                        <a:t>sem </a:t>
                      </a:r>
                      <a:pPr algn="l"/>
                      <a:r>
                        <a:rPr lang="en-US" sz="800" dirty="0">
                          <a:solidFill>
                            <a:srgbClr val="000000"/>
                          </a:solidFill>
                          <a:latin typeface="Segoe UI" pitchFamily="34" charset="0"/>
                          <a:ea typeface="Segoe UI" pitchFamily="34" charset="-122"/>
                          <a:cs typeface="Segoe UI" pitchFamily="34" charset="-120"/>
                        </a:rPr>
                        <a:t>neque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ipsum. </a:t>
                      </a:r>
                      <a:pPr algn="l"/>
                      <a:r>
                        <a:rPr lang="en-US" sz="800" dirty="0">
                          <a:solidFill>
                            <a:srgbClr val="000000"/>
                          </a:solidFill>
                          <a:latin typeface="Segoe UI" pitchFamily="34" charset="0"/>
                          <a:ea typeface="Segoe UI" pitchFamily="34" charset="-122"/>
                          <a:cs typeface="Segoe UI" pitchFamily="34" charset="-120"/>
                        </a:rPr>
                        <a:t>Nam </a:t>
                      </a:r>
                      <a:pPr algn="l"/>
                      <a:r>
                        <a:rPr lang="en-US" sz="800" dirty="0">
                          <a:solidFill>
                            <a:srgbClr val="000000"/>
                          </a:solidFill>
                          <a:latin typeface="Segoe UI" pitchFamily="34" charset="0"/>
                          <a:ea typeface="Segoe UI" pitchFamily="34" charset="-122"/>
                          <a:cs typeface="Segoe UI" pitchFamily="34" charset="-120"/>
                        </a:rPr>
                        <a:t>quam </a:t>
                      </a:r>
                      <a:pPr algn="l"/>
                      <a:r>
                        <a:rPr lang="en-US" sz="800" dirty="0">
                          <a:solidFill>
                            <a:srgbClr val="000000"/>
                          </a:solidFill>
                          <a:latin typeface="Segoe UI" pitchFamily="34" charset="0"/>
                          <a:ea typeface="Segoe UI" pitchFamily="34" charset="-122"/>
                          <a:cs typeface="Segoe UI" pitchFamily="34" charset="-120"/>
                        </a:rPr>
                        <a:t>nunc, </a:t>
                      </a:r>
                      <a:pPr algn="l"/>
                      <a:r>
                        <a:rPr lang="en-US" sz="800" dirty="0">
                          <a:solidFill>
                            <a:srgbClr val="000000"/>
                          </a:solidFill>
                          <a:latin typeface="Segoe UI" pitchFamily="34" charset="0"/>
                          <a:ea typeface="Segoe UI" pitchFamily="34" charset="-122"/>
                          <a:cs typeface="Segoe UI" pitchFamily="34" charset="-120"/>
                        </a:rPr>
                        <a:t>blandit </a:t>
                      </a:r>
                      <a:pPr algn="l"/>
                      <a:r>
                        <a:rPr lang="en-US" sz="800" dirty="0">
                          <a:solidFill>
                            <a:srgbClr val="000000"/>
                          </a:solidFill>
                          <a:latin typeface="Segoe UI" pitchFamily="34" charset="0"/>
                          <a:ea typeface="Segoe UI" pitchFamily="34" charset="-122"/>
                          <a:cs typeface="Segoe UI" pitchFamily="34" charset="-120"/>
                        </a:rPr>
                        <a:t>vel, </a:t>
                      </a:r>
                      <a:pPr algn="l"/>
                      <a:r>
                        <a:rPr lang="en-US" sz="800" dirty="0">
                          <a:solidFill>
                            <a:srgbClr val="000000"/>
                          </a:solidFill>
                          <a:latin typeface="Segoe UI" pitchFamily="34" charset="0"/>
                          <a:ea typeface="Segoe UI" pitchFamily="34" charset="-122"/>
                          <a:cs typeface="Segoe UI" pitchFamily="34" charset="-120"/>
                        </a:rPr>
                        <a:t>luctus </a:t>
                      </a:r>
                      <a:pPr algn="l"/>
                      <a:r>
                        <a:rPr lang="en-US" sz="800" dirty="0">
                          <a:solidFill>
                            <a:srgbClr val="000000"/>
                          </a:solidFill>
                          <a:latin typeface="Segoe UI" pitchFamily="34" charset="0"/>
                          <a:ea typeface="Segoe UI" pitchFamily="34" charset="-122"/>
                          <a:cs typeface="Segoe UI" pitchFamily="34" charset="-120"/>
                        </a:rPr>
                        <a:t>pulvinar, </a:t>
                      </a:r>
                      <a:pPr algn="l"/>
                      <a:r>
                        <a:rPr lang="en-US" sz="800" dirty="0">
                          <a:solidFill>
                            <a:srgbClr val="000000"/>
                          </a:solidFill>
                          <a:latin typeface="Segoe UI" pitchFamily="34" charset="0"/>
                          <a:ea typeface="Segoe UI" pitchFamily="34" charset="-122"/>
                          <a:cs typeface="Segoe UI" pitchFamily="34" charset="-120"/>
                        </a:rPr>
                        <a:t>hendrerit </a:t>
                      </a:r>
                      <a:pPr algn="l"/>
                      <a:r>
                        <a:rPr lang="en-US" sz="800" dirty="0">
                          <a:solidFill>
                            <a:srgbClr val="000000"/>
                          </a:solidFill>
                          <a:latin typeface="Segoe UI" pitchFamily="34" charset="0"/>
                          <a:ea typeface="Segoe UI" pitchFamily="34" charset="-122"/>
                          <a:cs typeface="Segoe UI" pitchFamily="34" charset="-120"/>
                        </a:rPr>
                        <a:t>id, </a:t>
                      </a:r>
                      <a:pPr algn="l"/>
                      <a:r>
                        <a:rPr lang="en-US" sz="800" dirty="0">
                          <a:solidFill>
                            <a:srgbClr val="000000"/>
                          </a:solidFill>
                          <a:latin typeface="Segoe UI" pitchFamily="34" charset="0"/>
                          <a:ea typeface="Segoe UI" pitchFamily="34" charset="-122"/>
                          <a:cs typeface="Segoe UI" pitchFamily="34" charset="-120"/>
                        </a:rPr>
                        <a:t>lorem. </a:t>
                      </a:r>
                      <a:pPr algn="l"/>
                      <a:r>
                        <a:rPr lang="en-US" sz="800" dirty="0">
                          <a:solidFill>
                            <a:srgbClr val="000000"/>
                          </a:solidFill>
                          <a:latin typeface="Segoe UI" pitchFamily="34" charset="0"/>
                          <a:ea typeface="Segoe UI" pitchFamily="34" charset="-122"/>
                          <a:cs typeface="Segoe UI" pitchFamily="34" charset="-120"/>
                        </a:rPr>
                        <a:t>Maecenas </a:t>
                      </a:r>
                      <a:pPr algn="l"/>
                      <a:r>
                        <a:rPr lang="en-US" sz="800" dirty="0">
                          <a:solidFill>
                            <a:srgbClr val="000000"/>
                          </a:solidFill>
                          <a:latin typeface="Segoe UI" pitchFamily="34" charset="0"/>
                          <a:ea typeface="Segoe UI" pitchFamily="34" charset="-122"/>
                          <a:cs typeface="Segoe UI" pitchFamily="34" charset="-120"/>
                        </a:rPr>
                        <a:t>nec </a:t>
                      </a:r>
                      <a:pPr algn="l"/>
                      <a:r>
                        <a:rPr lang="en-US" sz="800" dirty="0">
                          <a:solidFill>
                            <a:srgbClr val="000000"/>
                          </a:solidFill>
                          <a:latin typeface="Segoe UI" pitchFamily="34" charset="0"/>
                          <a:ea typeface="Segoe UI" pitchFamily="34" charset="-122"/>
                          <a:cs typeface="Segoe UI" pitchFamily="34" charset="-120"/>
                        </a:rPr>
                        <a:t>odio </a:t>
                      </a:r>
                      <a:pPr algn="l"/>
                      <a:r>
                        <a:rPr lang="en-US" sz="800" dirty="0">
                          <a:solidFill>
                            <a:srgbClr val="000000"/>
                          </a:solidFill>
                          <a:latin typeface="Segoe UI" pitchFamily="34" charset="0"/>
                          <a:ea typeface="Segoe UI" pitchFamily="34" charset="-122"/>
                          <a:cs typeface="Segoe UI" pitchFamily="34" charset="-120"/>
                        </a:rPr>
                        <a:t>et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tempus.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vitae </a:t>
                      </a:r>
                      <a:pPr algn="l"/>
                      <a:r>
                        <a:rPr lang="en-US" sz="800" dirty="0">
                          <a:solidFill>
                            <a:srgbClr val="000000"/>
                          </a:solidFill>
                          <a:latin typeface="Segoe UI" pitchFamily="34" charset="0"/>
                          <a:ea typeface="Segoe UI" pitchFamily="34" charset="-122"/>
                          <a:cs typeface="Segoe UI" pitchFamily="34" charset="-120"/>
                        </a:rPr>
                        <a:t>sapien </a:t>
                      </a:r>
                      <a:pPr algn="l"/>
                      <a:r>
                        <a:rPr lang="en-US" sz="800" dirty="0">
                          <a:solidFill>
                            <a:srgbClr val="000000"/>
                          </a:solidFill>
                          <a:latin typeface="Segoe UI" pitchFamily="34" charset="0"/>
                          <a:ea typeface="Segoe UI" pitchFamily="34" charset="-122"/>
                          <a:cs typeface="Segoe UI" pitchFamily="34" charset="-120"/>
                        </a:rPr>
                        <a:t>ut </a:t>
                      </a:r>
                      <a:pPr algn="l"/>
                      <a:r>
                        <a:rPr lang="en-US" sz="800" dirty="0">
                          <a:solidFill>
                            <a:srgbClr val="000000"/>
                          </a:solidFill>
                          <a:latin typeface="Segoe UI" pitchFamily="34" charset="0"/>
                          <a:ea typeface="Segoe UI" pitchFamily="34" charset="-122"/>
                          <a:cs typeface="Segoe UI" pitchFamily="34" charset="-120"/>
                        </a:rPr>
                        <a:t>libero </a:t>
                      </a:r>
                      <a:pPr algn="l"/>
                      <a:r>
                        <a:rPr lang="en-US" sz="800" dirty="0">
                          <a:solidFill>
                            <a:srgbClr val="000000"/>
                          </a:solidFill>
                          <a:latin typeface="Segoe UI" pitchFamily="34" charset="0"/>
                          <a:ea typeface="Segoe UI" pitchFamily="34" charset="-122"/>
                          <a:cs typeface="Segoe UI" pitchFamily="34" charset="-120"/>
                        </a:rPr>
                        <a:t>venenatis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Nullam </a:t>
                      </a:r>
                      <a:pPr algn="l"/>
                      <a:r>
                        <a:rPr lang="en-US" sz="800" dirty="0">
                          <a:solidFill>
                            <a:srgbClr val="000000"/>
                          </a:solidFill>
                          <a:latin typeface="Segoe UI" pitchFamily="34" charset="0"/>
                          <a:ea typeface="Segoe UI" pitchFamily="34" charset="-122"/>
                          <a:cs typeface="Segoe UI" pitchFamily="34" charset="-120"/>
                        </a:rPr>
                        <a:t>quis </a:t>
                      </a:r>
                      <a:pPr algn="l"/>
                      <a:r>
                        <a:rPr lang="en-US" sz="800" dirty="0">
                          <a:solidFill>
                            <a:srgbClr val="000000"/>
                          </a:solidFill>
                          <a:latin typeface="Segoe UI" pitchFamily="34" charset="0"/>
                          <a:ea typeface="Segoe UI" pitchFamily="34" charset="-122"/>
                          <a:cs typeface="Segoe UI" pitchFamily="34" charset="-120"/>
                        </a:rPr>
                        <a:t>ante. </a:t>
                      </a:r>
                      <a:pPr algn="l"/>
                      <a:r>
                        <a:rPr lang="en-US" sz="800" dirty="0">
                          <a:solidFill>
                            <a:srgbClr val="000000"/>
                          </a:solidFill>
                          <a:latin typeface="Segoe UI" pitchFamily="34" charset="0"/>
                          <a:ea typeface="Segoe UI" pitchFamily="34" charset="-122"/>
                          <a:cs typeface="Segoe UI" pitchFamily="34" charset="-120"/>
                        </a:rPr>
                        <a:t>Etiam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orci </a:t>
                      </a:r>
                      <a:pPr algn="l"/>
                      <a:r>
                        <a:rPr lang="en-US" sz="800" dirty="0">
                          <a:solidFill>
                            <a:srgbClr val="000000"/>
                          </a:solidFill>
                          <a:latin typeface="Segoe UI" pitchFamily="34" charset="0"/>
                          <a:ea typeface="Segoe UI" pitchFamily="34" charset="-122"/>
                          <a:cs typeface="Segoe UI" pitchFamily="34" charset="-120"/>
                        </a:rPr>
                        <a:t>eget </a:t>
                      </a:r>
                      <a:pPr algn="l"/>
                      <a:r>
                        <a:rPr lang="en-US" sz="800" dirty="0">
                          <a:solidFill>
                            <a:srgbClr val="000000"/>
                          </a:solidFill>
                          <a:latin typeface="Segoe UI" pitchFamily="34" charset="0"/>
                          <a:ea typeface="Segoe UI" pitchFamily="34" charset="-122"/>
                          <a:cs typeface="Segoe UI" pitchFamily="34" charset="-120"/>
                        </a:rPr>
                        <a:t>eros </a:t>
                      </a:r>
                      <a:pPr algn="l"/>
                      <a:r>
                        <a:rPr lang="en-US" sz="800" dirty="0">
                          <a:solidFill>
                            <a:srgbClr val="000000"/>
                          </a:solidFill>
                          <a:latin typeface="Segoe UI" pitchFamily="34" charset="0"/>
                          <a:ea typeface="Segoe UI" pitchFamily="34" charset="-122"/>
                          <a:cs typeface="Segoe UI" pitchFamily="34" charset="-120"/>
                        </a:rPr>
                        <a:t>faucibus </a:t>
                      </a:r>
                      <a:pPr algn="l"/>
                      <a:r>
                        <a:rPr lang="en-US" sz="800" dirty="0">
                          <a:solidFill>
                            <a:srgbClr val="000000"/>
                          </a:solidFill>
                          <a:latin typeface="Segoe UI" pitchFamily="34" charset="0"/>
                          <a:ea typeface="Segoe UI" pitchFamily="34" charset="-122"/>
                          <a:cs typeface="Segoe UI" pitchFamily="34" charset="-120"/>
                        </a:rPr>
                        <a:t>tincidunt. </a:t>
                      </a:r>
                      <a:pPr algn="l"/>
                      <a:r>
                        <a:rPr lang="en-US" sz="800" dirty="0">
                          <a:solidFill>
                            <a:srgbClr val="000000"/>
                          </a:solidFill>
                          <a:latin typeface="Segoe UI" pitchFamily="34" charset="0"/>
                          <a:ea typeface="Segoe UI" pitchFamily="34" charset="-122"/>
                          <a:cs typeface="Segoe UI" pitchFamily="34" charset="-120"/>
                        </a:rPr>
                        <a:t>Duis </a:t>
                      </a:r>
                      <a:pPr algn="l"/>
                      <a:r>
                        <a:rPr lang="en-US" sz="800" dirty="0">
                          <a:solidFill>
                            <a:srgbClr val="000000"/>
                          </a:solidFill>
                          <a:latin typeface="Segoe UI" pitchFamily="34" charset="0"/>
                          <a:ea typeface="Segoe UI" pitchFamily="34" charset="-122"/>
                          <a:cs typeface="Segoe UI" pitchFamily="34" charset="-120"/>
                        </a:rPr>
                        <a:t>leo. </a:t>
                      </a:r>
                      <a:pPr algn="l"/>
                      <a:r>
                        <a:rPr lang="en-US" sz="800" dirty="0">
                          <a:solidFill>
                            <a:srgbClr val="000000"/>
                          </a:solidFill>
                          <a:latin typeface="Segoe UI" pitchFamily="34" charset="0"/>
                          <a:ea typeface="Segoe UI" pitchFamily="34" charset="-122"/>
                          <a:cs typeface="Segoe UI" pitchFamily="34" charset="-120"/>
                        </a:rPr>
                        <a:t>Sed </a:t>
                      </a:r>
                      <a:pPr algn="l"/>
                      <a:r>
                        <a:rPr lang="en-US" sz="800" dirty="0">
                          <a:solidFill>
                            <a:srgbClr val="000000"/>
                          </a:solidFill>
                          <a:latin typeface="Segoe UI" pitchFamily="34" charset="0"/>
                          <a:ea typeface="Segoe UI" pitchFamily="34" charset="-122"/>
                          <a:cs typeface="Segoe UI" pitchFamily="34" charset="-120"/>
                        </a:rPr>
                        <a:t>fringilla </a:t>
                      </a:r>
                      <a:pPr algn="l"/>
                      <a:r>
                        <a:rPr lang="en-US" sz="800" dirty="0">
                          <a:solidFill>
                            <a:srgbClr val="000000"/>
                          </a:solidFill>
                          <a:latin typeface="Segoe UI" pitchFamily="34" charset="0"/>
                          <a:ea typeface="Segoe UI" pitchFamily="34" charset="-122"/>
                          <a:cs typeface="Segoe UI" pitchFamily="34" charset="-120"/>
                        </a:rPr>
                        <a:t>mauris </a:t>
                      </a:r>
                      <a:pPr algn="l"/>
                      <a:r>
                        <a:rPr lang="en-US" sz="800" dirty="0">
                          <a:solidFill>
                            <a:srgbClr val="000000"/>
                          </a:solidFill>
                          <a:latin typeface="Segoe UI" pitchFamily="34" charset="0"/>
                          <a:ea typeface="Segoe UI" pitchFamily="34" charset="-122"/>
                          <a:cs typeface="Segoe UI" pitchFamily="34" charset="-120"/>
                        </a:rPr>
                        <a:t>sit </a:t>
                      </a:r>
                      <a:pPr algn="l"/>
                      <a:r>
                        <a:rPr lang="en-US" sz="800" dirty="0">
                          <a:solidFill>
                            <a:srgbClr val="000000"/>
                          </a:solidFill>
                          <a:latin typeface="Segoe UI" pitchFamily="34" charset="0"/>
                          <a:ea typeface="Segoe UI" pitchFamily="34" charset="-122"/>
                          <a:cs typeface="Segoe UI" pitchFamily="34" charset="-120"/>
                        </a:rPr>
                        <a:t>amet </a:t>
                      </a:r>
                      <a:pPr algn="l"/>
                      <a:r>
                        <a:rPr lang="en-US" sz="800" dirty="0">
                          <a:solidFill>
                            <a:srgbClr val="000000"/>
                          </a:solidFill>
                          <a:latin typeface="Segoe UI" pitchFamily="34" charset="0"/>
                          <a:ea typeface="Segoe UI" pitchFamily="34" charset="-122"/>
                          <a:cs typeface="Segoe UI" pitchFamily="34" charset="-120"/>
                        </a:rPr>
                        <a:t>nibh. </a:t>
                      </a:r>
                      <a:pPr algn="l"/>
                      <a:r>
                        <a:rPr lang="en-US" sz="800" dirty="0">
                          <a:solidFill>
                            <a:srgbClr val="000000"/>
                          </a:solidFill>
                          <a:latin typeface="Segoe UI" pitchFamily="34" charset="0"/>
                          <a:ea typeface="Segoe UI" pitchFamily="34" charset="-122"/>
                          <a:cs typeface="Segoe UI" pitchFamily="34" charset="-120"/>
                        </a:rPr>
                        <a:t>Donec </a:t>
                      </a:r>
                      <a:pPr algn="l"/>
                      <a:r>
                        <a:rPr lang="en-US" sz="800" dirty="0">
                          <a:solidFill>
                            <a:srgbClr val="000000"/>
                          </a:solidFill>
                          <a:latin typeface="Segoe UI" pitchFamily="34" charset="0"/>
                          <a:ea typeface="Segoe UI" pitchFamily="34" charset="-122"/>
                          <a:cs typeface="Segoe UI" pitchFamily="34" charset="-120"/>
                        </a:rPr>
                        <a:t>sodales </a:t>
                      </a:r>
                      <a:pPr algn="l"/>
                      <a:r>
                        <a:rPr lang="en-US" sz="800" dirty="0">
                          <a:solidFill>
                            <a:srgbClr val="000000"/>
                          </a:solidFill>
                          <a:latin typeface="Segoe UI" pitchFamily="34" charset="0"/>
                          <a:ea typeface="Segoe UI" pitchFamily="34" charset="-122"/>
                          <a:cs typeface="Segoe UI" pitchFamily="34" charset="-120"/>
                        </a:rPr>
                        <a:t>sagittis </a:t>
                      </a:r>
                      <a:pPr algn="l"/>
                      <a:r>
                        <a:rPr lang="en-US" sz="800" dirty="0">
                          <a:solidFill>
                            <a:srgbClr val="000000"/>
                          </a:solidFill>
                          <a:latin typeface="Segoe UI" pitchFamily="34" charset="0"/>
                          <a:ea typeface="Segoe UI" pitchFamily="34" charset="-122"/>
                          <a:cs typeface="Segoe UI" pitchFamily="34" charset="-120"/>
                        </a:rPr>
                        <a:t>magna.</a:t>
                      </a:r>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c>
                  <a:txBody>
                    <a:bodyPr/>
                    <a:lstStyle/>
                    <a:p>
                      <a:pPr algn="l"/>
                      <a:endParaRPr lang="en-US" sz="800" dirty="0">
                        <a:latin typeface="Segoe UI" charset="0"/>
                        <a:ea typeface="Segoe UI" charset="0"/>
                        <a:cs typeface="Segoe UI" charset="0"/>
                      </a:endParaRPr>
                    </a:p>
                  </a:txBody>
                  <a:tcPr marL="91440" marR="91440" marT="45720" marB="45720" anchor="ctr">
                    <a:lnL w="1270" cap="flat" cmpd="sng" algn="ctr">
                      <a:solidFill>
                        <a:srgbClr val="818181"/>
                      </a:solidFill>
                      <a:prstDash val="solid"/>
                      <a:round/>
                      <a:headEnd type="none" w="med" len="med"/>
                      <a:tailEnd type="none" w="med" len="med"/>
                    </a:lnL>
                    <a:lnR w="1270" cap="flat" cmpd="sng" algn="ctr">
                      <a:solidFill>
                        <a:srgbClr val="818181"/>
                      </a:solidFill>
                      <a:prstDash val="solid"/>
                      <a:round/>
                      <a:headEnd type="none" w="med" len="med"/>
                      <a:tailEnd type="none" w="med" len="med"/>
                    </a:lnR>
                    <a:lnT w="1270" cap="flat" cmpd="sng" algn="ctr">
                      <a:solidFill>
                        <a:srgbClr val="818181"/>
                      </a:solidFill>
                      <a:prstDash val="solid"/>
                      <a:round/>
                      <a:headEnd type="none" w="med" len="med"/>
                      <a:tailEnd type="none" w="med" len="med"/>
                    </a:lnT>
                    <a:lnB w="1270" cap="flat" cmpd="sng" algn="ctr">
                      <a:solidFill>
                        <a:srgbClr val="818181"/>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Table Examples 5</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457200"/>
            <a:ext cx="11582400" cy="457200"/>
          </a:xfrm>
          <a:prstGeom prst="rect">
            <a:avLst/>
          </a:prstGeom>
          <a:noFill/>
          <a:ln/>
        </p:spPr>
        <p:txBody>
          <a:bodyPr wrap="square" lIns="1270" tIns="1270" rIns="1270" bIns="1270" rtlCol="0" anchor="ctr"/>
          <a:lstStyle/>
          <a:p>
            <a:r>
              <a:rPr lang="en-US" sz="1400" dirty="0">
                <a:solidFill>
                  <a:srgbClr val="000000"/>
                </a:solidFill>
              </a:rPr>
              <a:t>The following textbox and table cell use the same array of text/options objects, making word-level formatting familiar and consistent across the library.</a:t>
            </a:r>
            <a:endParaRPr lang="en-US" sz="1400" dirty="0"/>
          </a:p>
        </p:txBody>
      </p:sp>
      <p:sp>
        <p:nvSpPr>
          <p:cNvPr id="5" name="Text 1"/>
          <p:cNvSpPr/>
          <p:nvPr/>
        </p:nvSpPr>
        <p:spPr>
          <a:xfrm>
            <a:off x="914400" y="1005840"/>
            <a:ext cx="10058400" cy="1143000"/>
          </a:xfrm>
          <a:prstGeom prst="rect">
            <a:avLst/>
          </a:prstGeom>
          <a:solidFill>
            <a:srgbClr val="F1F1F1"/>
          </a:solidFill>
          <a:ln/>
        </p:spPr>
        <p:txBody>
          <a:bodyPr wrap="square" lIns="1270" tIns="1270" rIns="1270" bIns="1270" rtlCol="0" anchor="ctr"/>
          <a:lstStyle/>
          <a:p>
            <a:r>
              <a:rPr lang="en-US" sz="1300" dirty="0">
                <a:solidFill>
                  <a:srgbClr val="333333"/>
                </a:solidFill>
                <a:latin typeface="Courier" pitchFamily="34" charset="0"/>
                <a:ea typeface="Courier" pitchFamily="34" charset="-122"/>
                <a:cs typeface="Courier" pitchFamily="34" charset="-120"/>
              </a:rPr>
              <a:t>[</a:t>
            </a:r>
            <a:endParaRPr lang="en-US" sz="1300" dirty="0"/>
          </a:p>
          <a:p>
            <a:r>
              <a:rPr lang="en-US" sz="1300" dirty="0">
                <a:solidFill>
                  <a:srgbClr val="333333"/>
                </a:solidFill>
                <a:latin typeface="Courier" pitchFamily="34" charset="0"/>
                <a:ea typeface="Courier" pitchFamily="34" charset="-122"/>
                <a:cs typeface="Courier" pitchFamily="34" charset="-120"/>
              </a:rPr>
              <a:t>  { text:'1st line', options:{ fontSize:24, color:'99ABCC', align:'right',  breakLine:true } },</a:t>
            </a:r>
            <a:endParaRPr lang="en-US" sz="1300" dirty="0"/>
          </a:p>
          <a:p>
            <a:r>
              <a:rPr lang="en-US" sz="1300" dirty="0">
                <a:solidFill>
                  <a:srgbClr val="333333"/>
                </a:solidFill>
                <a:latin typeface="Courier" pitchFamily="34" charset="0"/>
                <a:ea typeface="Courier" pitchFamily="34" charset="-122"/>
                <a:cs typeface="Courier" pitchFamily="34" charset="-120"/>
              </a:rPr>
              <a:t>  { text:'2nd line', options:{ fontSize:36, color:'FFFF00', align:'center', breakLine:true } },</a:t>
            </a:r>
            <a:endParaRPr lang="en-US" sz="1300" dirty="0"/>
          </a:p>
          <a:p>
            <a:r>
              <a:rPr lang="en-US" sz="1300" dirty="0">
                <a:solidFill>
                  <a:srgbClr val="333333"/>
                </a:solidFill>
                <a:latin typeface="Courier" pitchFamily="34" charset="0"/>
                <a:ea typeface="Courier" pitchFamily="34" charset="-122"/>
                <a:cs typeface="Courier" pitchFamily="34" charset="-120"/>
              </a:rPr>
              <a:t>  { text:'3rd line', options:{ fontSize:48, color:'0088CC', align:'left'    } }</a:t>
            </a:r>
            <a:endParaRPr lang="en-US" sz="1300" dirty="0"/>
          </a:p>
          <a:p>
            <a:r>
              <a:rPr lang="en-US" sz="1300" dirty="0">
                <a:solidFill>
                  <a:srgbClr val="333333"/>
                </a:solidFill>
                <a:latin typeface="Courier" pitchFamily="34" charset="0"/>
                <a:ea typeface="Courier" pitchFamily="34" charset="-122"/>
                <a:cs typeface="Courier" pitchFamily="34" charset="-120"/>
              </a:rPr>
              <a:t>]</a:t>
            </a:r>
            <a:endParaRPr lang="en-US" sz="1300" dirty="0"/>
          </a:p>
        </p:txBody>
      </p:sp>
      <p:sp>
        <p:nvSpPr>
          <p:cNvPr id="6" name="Text 2"/>
          <p:cNvSpPr/>
          <p:nvPr/>
        </p:nvSpPr>
        <p:spPr>
          <a:xfrm>
            <a:off x="914400" y="2560320"/>
            <a:ext cx="2743200" cy="1828800"/>
          </a:xfrm>
          <a:prstGeom prst="rect">
            <a:avLst/>
          </a:prstGeom>
          <a:no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Textbox:</a:t>
            </a:r>
            <a:endParaRPr lang="en-US" sz="1800" dirty="0"/>
          </a:p>
        </p:txBody>
      </p:sp>
      <p:sp>
        <p:nvSpPr>
          <p:cNvPr id="7" name="Text 3"/>
          <p:cNvSpPr/>
          <p:nvPr/>
        </p:nvSpPr>
        <p:spPr>
          <a:xfrm>
            <a:off x="2286000" y="2560320"/>
            <a:ext cx="8686800" cy="1828800"/>
          </a:xfrm>
          <a:prstGeom prst="rect">
            <a:avLst/>
          </a:prstGeom>
          <a:solidFill>
            <a:srgbClr val="232323"/>
          </a:solidFill>
          <a:ln/>
        </p:spPr>
        <p:txBody>
          <a:bodyPr wrap="square" lIns="1270" tIns="1270" rIns="1270" bIns="1270" rtlCol="0" anchor="ctr"/>
          <a:lstStyle/>
          <a:p>
            <a:pPr algn="r"/>
            <a:r>
              <a:rPr lang="en-US" sz="2400" dirty="0">
                <a:solidFill>
                  <a:srgbClr val="99ABCC"/>
                </a:solidFill>
              </a:rPr>
              <a:t>1st line</a:t>
            </a:r>
            <a:endParaRPr lang="en-US" sz="2400" dirty="0"/>
          </a:p>
          <a:p>
            <a:pPr algn="ctr"/>
            <a:r>
              <a:rPr lang="en-US" sz="3600" dirty="0">
                <a:solidFill>
                  <a:srgbClr val="FFFF00"/>
                </a:solidFill>
              </a:rPr>
              <a:t>2nd line</a:t>
            </a:r>
            <a:endParaRPr lang="en-US" sz="2400" dirty="0"/>
          </a:p>
          <a:p>
            <a:pPr algn="l"/>
            <a:r>
              <a:rPr lang="en-US" sz="4800" dirty="0">
                <a:solidFill>
                  <a:srgbClr val="0088CC"/>
                </a:solidFill>
              </a:rPr>
              <a:t>3rd line</a:t>
            </a:r>
            <a:endParaRPr lang="en-US" sz="2400" dirty="0"/>
          </a:p>
        </p:txBody>
      </p:sp>
      <p:sp>
        <p:nvSpPr>
          <p:cNvPr id="8" name="Text 4"/>
          <p:cNvSpPr/>
          <p:nvPr/>
        </p:nvSpPr>
        <p:spPr>
          <a:xfrm>
            <a:off x="914400" y="4572000"/>
            <a:ext cx="2743200" cy="1828800"/>
          </a:xfrm>
          <a:prstGeom prst="rect">
            <a:avLst/>
          </a:prstGeom>
          <a:no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Table:</a:t>
            </a:r>
            <a:endParaRPr lang="en-US" sz="18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286000" y="4572000"/>
          <a:ext cx="9144000" cy="1828800"/>
        </p:xfrm>
        <a:graphic>
          <a:graphicData uri="http://schemas.openxmlformats.org/drawingml/2006/table">
            <a:tbl>
              <a:tblPr/>
              <a:tblGrid>
                <a:gridCol w="1371600"/>
                <a:gridCol w="1371600"/>
                <a:gridCol w="5943600"/>
              </a:tblGrid>
              <a:tr h="1828800">
                <a:tc>
                  <a:txBody>
                    <a:bodyPr/>
                    <a:lstStyle/>
                    <a:p>
                      <a:pPr algn="ctr"/>
                      <a:r>
                        <a:rPr lang="en-US" sz="1200" dirty="0">
                          <a:solidFill>
                            <a:srgbClr val="000000"/>
                          </a:solidFill>
                          <a:latin typeface="Arial" pitchFamily="34" charset="0"/>
                          <a:ea typeface="Arial" pitchFamily="34" charset="-122"/>
                          <a:cs typeface="Arial" pitchFamily="34" charset="-120"/>
                        </a:rPr>
                        <a:t>Cell 1A</a:t>
                      </a:r>
                      <a:endParaRPr lang="en-US" sz="1200" dirty="0">
                        <a:latin typeface="Arial" charset="0"/>
                        <a:ea typeface="Arial" charset="0"/>
                        <a:cs typeface="Arial" charset="0"/>
                      </a:endParaRPr>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pPr algn="ctr"/>
                      <a:r>
                        <a:rPr lang="en-US" sz="1200" dirty="0">
                          <a:solidFill>
                            <a:srgbClr val="000000"/>
                          </a:solidFill>
                          <a:latin typeface="Courier" pitchFamily="34" charset="0"/>
                          <a:ea typeface="Courier" pitchFamily="34" charset="-122"/>
                          <a:cs typeface="Courier" pitchFamily="34" charset="-120"/>
                        </a:rPr>
                        <a:t>Cell 1B</a:t>
                      </a:r>
                      <a:endParaRPr lang="en-US" sz="1200" dirty="0">
                        <a:latin typeface="Courier" charset="0"/>
                        <a:ea typeface="Courier" charset="0"/>
                        <a:cs typeface="Courier" charset="0"/>
                      </a:endParaRPr>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pPr algn="r"/>
                      <a:r>
                        <a:rPr lang="en-US" sz="2400" dirty="0">
                          <a:solidFill>
                            <a:srgbClr val="99ABCC"/>
                          </a:solidFill>
                        </a:rPr>
                        <a:t>1st line</a:t>
                      </a:r>
                      <a:endParaRPr lang="en-US" sz="1200" dirty="0"/>
                    </a:p>
                    <a:p>
                      <a:pPr algn="ctr"/>
                      <a:r>
                        <a:rPr lang="en-US" sz="3600" dirty="0">
                          <a:solidFill>
                            <a:srgbClr val="FFFF00"/>
                          </a:solidFill>
                        </a:rPr>
                        <a:t>2nd line</a:t>
                      </a:r>
                      <a:endParaRPr lang="en-US" sz="1200" dirty="0"/>
                    </a:p>
                    <a:p>
                      <a:pPr algn="l"/>
                      <a:r>
                        <a:rPr lang="en-US" sz="4800" dirty="0">
                          <a:solidFill>
                            <a:srgbClr val="0088CC"/>
                          </a:solidFill>
                        </a:rPr>
                        <a:t>3rd line</a:t>
                      </a:r>
                      <a:endParaRPr lang="en-US" sz="12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23232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Table Examples 6</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640080"/>
            <a:ext cx="3657600" cy="274320"/>
          </a:xfrm>
          <a:prstGeom prst="rect">
            <a:avLst/>
          </a:prstGeom>
          <a:solidFill>
            <a:srgbClr val="FFFFFF"/>
          </a:solidFill>
          <a:ln/>
        </p:spPr>
        <p:txBody>
          <a:bodyPr wrap="square" rtlCol="0" anchor="ctr"/>
          <a:lstStyle/>
          <a:p>
            <a:r>
              <a:rPr lang="en-US" sz="1800" dirty="0">
                <a:solidFill>
                  <a:srgbClr val="0088CC"/>
                </a:solidFill>
                <a:latin typeface="Arial" pitchFamily="34" charset="0"/>
                <a:ea typeface="Arial" pitchFamily="34" charset="-122"/>
                <a:cs typeface="Arial" pitchFamily="34" charset="-120"/>
              </a:rPr>
              <a:t>Table Cell Word-Level Formatting:</a:t>
            </a:r>
            <a:endParaRPr lang="en-US" sz="1800" dirty="0"/>
          </a:p>
        </p:txBody>
      </p:sp>
      <p:graphicFrame>
        <p:nvGraphicFramePr>
          <p:cNvPr id="13" name="Table 1"/>
          <p:cNvGraphicFramePr>
            <a:graphicFrameLocks noGrp="1"/>
          </p:cNvGraphicFramePr>
          <p:nvPr>
            <p:extLst>
              <p:ext uri="{D42A27DB-BD31-4B8C-83A1-F6EECF244321}">
                <p14:modId xmlns:p14="http://schemas.microsoft.com/office/powerpoint/2010/main" val="1579011935"/>
              </p:ext>
            </p:extLst>
          </p:nvPr>
        </p:nvGraphicFramePr>
        <p:xfrm>
          <a:off x="548640" y="1143000"/>
          <a:ext cx="10972800" cy="2743200"/>
        </p:xfrm>
        <a:graphic>
          <a:graphicData uri="http://schemas.openxmlformats.org/drawingml/2006/table">
            <a:tbl>
              <a:tblPr/>
              <a:tblGrid>
                <a:gridCol w="2743200"/>
                <a:gridCol w="2743200"/>
                <a:gridCol w="2743200"/>
                <a:gridCol w="2743200"/>
              </a:tblGrid>
              <a:tr h="2743200">
                <a:tc>
                  <a:txBody>
                    <a:bodyPr/>
                    <a:lstStyle/>
                    <a:p>
                      <a:r>
                        <a:rPr lang="en-US" sz="2400" dirty="0">
                          <a:solidFill>
                            <a:srgbClr val="0088CC"/>
                          </a:solidFill>
                        </a:rPr>
                        <a:t>Cell</a:t>
                      </a:r>
                      <a:endParaRPr lang="en-US" sz="2400" dirty="0"/>
                    </a:p>
                    <a:p>
                      <a:r>
                        <a:rPr lang="en-US" sz="2400" dirty="0">
                          <a:solidFill>
                            <a:srgbClr val="0088CC"/>
                          </a:solidFill>
                        </a:rPr>
                        <a:t>#1</a:t>
                      </a:r>
                      <a:endParaRPr lang="en-US" sz="2400" dirty="0"/>
                    </a:p>
                  </a:txBody>
                  <a:tcPr marL="91440" marR="91440" marT="45720" marB="4572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r>
                        <a:rPr lang="en-US" sz="2400" dirty="0">
                          <a:solidFill>
                            <a:srgbClr val="FF0000"/>
                          </a:solidFill>
                        </a:rPr>
                        <a:t>Red </a:t>
                      </a:r>
                      <a:r>
                        <a:rPr lang="en-US" sz="2400" dirty="0">
                          <a:solidFill>
                            <a:srgbClr val="00FF00"/>
                          </a:solidFill>
                        </a:rPr>
                        <a:t>Green </a:t>
                      </a:r>
                      <a:r>
                        <a:rPr lang="en-US" sz="2400" dirty="0">
                          <a:solidFill>
                            <a:srgbClr val="0000FF"/>
                          </a:solidFill>
                        </a:rPr>
                        <a:t>Blue</a:t>
                      </a:r>
                      <a:endParaRPr lang="en-US" sz="24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pPr marL="342900" indent="-342900">
                        <a:buSzPct val="100000"/>
                        <a:buChar char="•"/>
                      </a:pPr>
                      <a:r>
                        <a:rPr lang="en-US" sz="2400" u="sng" dirty="0">
                          <a:solidFill>
                            <a:schemeClr val="accent1"/>
                          </a:solidFill>
                          <a:hlinkClick r:id="rId1" invalidUrl="" action="" tgtFrame="" tooltip="" history="1" highlightClick="0" endSnd="0">
                            <a:extLst>
                              <a:ext uri="{A12FA001-AC4F-418D-AE19-62706E023703}">
                                <ahyp:hlinkClr xmlns:ahyp="http://schemas.microsoft.com/office/drawing/2018/hyperlinkcolor" val="tx"/>
                              </a:ext>
                            </a:extLst>
                          </a:hlinkClick>
                        </a:rPr>
                        <a:t>google</a:t>
                      </a:r>
                      <a:endParaRPr lang="en-US" sz="24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pPr marL="342900" indent="-342900">
                        <a:buSzPct val="100000"/>
                        <a:buFont typeface="+mj-lt"/>
                        <a:buAutoNum type="arabicPeriod" startAt="1"/>
                      </a:pPr>
                      <a:r>
                        <a:rPr lang="en-US" sz="2400" dirty="0">
                          <a:solidFill>
                            <a:srgbClr val="0088CC"/>
                          </a:solidFill>
                        </a:rPr>
                        <a:t>Numbers</a:t>
                      </a:r>
                      <a:endParaRPr lang="en-US" sz="2400" dirty="0"/>
                    </a:p>
                    <a:p>
                      <a:pPr marL="342900" indent="-342900">
                        <a:buSzPct val="100000"/>
                        <a:buFont typeface="+mj-lt"/>
                        <a:buAutoNum type="arabicPeriod" startAt="1"/>
                      </a:pPr>
                      <a:r>
                        <a:rPr lang="en-US" sz="2400" dirty="0">
                          <a:solidFill>
                            <a:srgbClr val="0088CC"/>
                          </a:solidFill>
                        </a:rPr>
                        <a:t>Numbers</a:t>
                      </a:r>
                      <a:endParaRPr lang="en-US" sz="2400" dirty="0"/>
                    </a:p>
                    <a:p>
                      <a:pPr marL="342900" indent="-342900">
                        <a:buSzPct val="100000"/>
                        <a:buFont typeface="+mj-lt"/>
                        <a:buAutoNum type="arabicPeriod" startAt="1"/>
                      </a:pPr>
                      <a:r>
                        <a:rPr lang="en-US" sz="2400" dirty="0">
                          <a:solidFill>
                            <a:srgbClr val="0088CC"/>
                          </a:solidFill>
                        </a:rPr>
                        <a:t>Numbers</a:t>
                      </a:r>
                      <a:endParaRPr lang="en-US" sz="2400" dirty="0"/>
                    </a:p>
                  </a:txBody>
                  <a:tcPr marL="91440" marR="91440" marT="45720" marB="45720" anchor="b">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r>
            </a:tbl>
          </a:graphicData>
        </a:graphic>
      </p:graphicFrame>
      <p:graphicFrame>
        <p:nvGraphicFramePr>
          <p:cNvPr id="19" name="Table 2"/>
          <p:cNvGraphicFramePr>
            <a:graphicFrameLocks noGrp="1"/>
          </p:cNvGraphicFramePr>
          <p:nvPr>
            <p:extLst>
              <p:ext uri="{D42A27DB-BD31-4B8C-83A1-F6EECF244321}">
                <p14:modId xmlns:p14="http://schemas.microsoft.com/office/powerpoint/2010/main" val="1579011935"/>
              </p:ext>
            </p:extLst>
          </p:nvPr>
        </p:nvGraphicFramePr>
        <p:xfrm>
          <a:off x="548640" y="4343400"/>
          <a:ext cx="9144000" cy="1828800"/>
        </p:xfrm>
        <a:graphic>
          <a:graphicData uri="http://schemas.openxmlformats.org/drawingml/2006/table">
            <a:tbl>
              <a:tblPr/>
              <a:tblGrid>
                <a:gridCol w="7315200"/>
                <a:gridCol w="1828800"/>
                <a:gridCol w="1828800"/>
              </a:tblGrid>
              <a:tr h="1828800">
                <a:tc>
                  <a:txBody>
                    <a:bodyPr/>
                    <a:lstStyle/>
                    <a:p>
                      <a:pPr marL="342900" indent="-342900">
                        <a:buSzPct val="100000"/>
                        <a:buChar char="★"/>
                      </a:pPr>
                      <a:r>
                        <a:rPr lang="en-US" sz="2400" dirty="0">
                          <a:solidFill>
                            <a:srgbClr val="CC0000"/>
                          </a:solidFill>
                        </a:rPr>
                        <a:t>I am a text object with bullets </a:t>
                      </a:r>
                      <a:endParaRPr lang="en-US" sz="2400" dirty="0"/>
                    </a:p>
                    <a:p>
                      <a:pPr marL="342900" indent="-342900">
                        <a:buSzPct val="100000"/>
                        <a:buChar char="►"/>
                      </a:pPr>
                      <a:r>
                        <a:rPr lang="en-US" sz="2400" dirty="0">
                          <a:solidFill>
                            <a:srgbClr val="00CD00"/>
                          </a:solidFill>
                        </a:rPr>
                        <a:t>and i am the next text object</a:t>
                      </a:r>
                      <a:endParaRPr lang="en-US" sz="2400" dirty="0"/>
                    </a:p>
                    <a:p>
                      <a:pPr marL="342900" indent="-342900">
                        <a:buSzPct val="100000"/>
                        <a:buChar char="•"/>
                      </a:pPr>
                      <a:r>
                        <a:rPr lang="en-US" sz="2400" dirty="0">
                          <a:solidFill>
                            <a:srgbClr val="0000AB"/>
                          </a:solidFill>
                        </a:rPr>
                        <a:t>Final text object w/ bullet:true</a:t>
                      </a:r>
                      <a:endParaRPr lang="en-US" sz="24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pPr algn="l"/>
                      <a:r>
                        <a:rPr lang="en-US" sz="3600" dirty="0">
                          <a:solidFill>
                            <a:srgbClr val="8648CD"/>
                          </a:solidFill>
                        </a:rPr>
                        <a:t>Cell</a:t>
                      </a:r>
                      <a:endParaRPr lang="en-US" sz="2400" dirty="0"/>
                    </a:p>
                    <a:p>
                      <a:pPr algn="r"/>
                      <a:r>
                        <a:rPr lang="en-US" sz="6000" dirty="0">
                          <a:solidFill>
                            <a:srgbClr val="CD0101"/>
                          </a:solidFill>
                        </a:rPr>
                        <a:t>#2</a:t>
                      </a:r>
                      <a:endParaRPr lang="en-US" sz="24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c>
                  <a:txBody>
                    <a:bodyPr/>
                    <a:lstStyle/>
                    <a:p>
                      <a:r>
                        <a:rPr lang="en-US" sz="3600" dirty="0">
                          <a:solidFill>
                            <a:srgbClr val="DD0000"/>
                          </a:solidFill>
                          <a:latin typeface="Courier" pitchFamily="34" charset="0"/>
                          <a:ea typeface="Courier" pitchFamily="34" charset="-122"/>
                          <a:cs typeface="Courier" pitchFamily="34" charset="-120"/>
                        </a:rPr>
                        <a:t>Cell</a:t>
                      </a:r>
                      <a:endParaRPr lang="en-US" sz="2400" dirty="0"/>
                    </a:p>
                    <a:p>
                      <a:r>
                        <a:rPr lang="en-US" sz="6000" dirty="0">
                          <a:solidFill>
                            <a:srgbClr val="8648CD"/>
                          </a:solidFill>
                        </a:rPr>
                        <a:t>#</a:t>
                      </a:r>
                      <a:r>
                        <a:rPr lang="en-US" sz="6000" dirty="0">
                          <a:solidFill>
                            <a:srgbClr val="33CCEF"/>
                          </a:solidFill>
                          <a:latin typeface="Times" pitchFamily="34" charset="0"/>
                          <a:ea typeface="Times" pitchFamily="34" charset="-122"/>
                          <a:cs typeface="Times" pitchFamily="34" charset="-120"/>
                        </a:rPr>
                        <a:t>3</a:t>
                      </a:r>
                      <a:endParaRPr lang="en-US" sz="2400" dirty="0"/>
                    </a:p>
                  </a:txBody>
                  <a:tcPr marL="91440" marR="91440" marT="45720" marB="4572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457200" y="118872"/>
            <a:ext cx="10972800" cy="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Basic Auto-Paging Example</a:t>
            </a:r>
            <a:endParaRPr lang="en-US" sz="14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914400"/>
        </p:xfrm>
        <a:graphic>
          <a:graphicData uri="http://schemas.openxmlformats.org/drawingml/2006/table">
            <a:tbl>
              <a:tblPr/>
              <a:tblGrid>
                <a:gridCol w="685800"/>
                <a:gridCol w="1600200"/>
                <a:gridCol w="9144000"/>
              </a:tblGrid>
              <a:tr h="0">
                <a:tc>
                  <a:txBody>
                    <a:bodyPr/>
                    <a:lstStyle/>
                    <a:p>
                      <a:r>
                        <a:rPr lang="en-US" sz="1200" dirty="0">
                          <a:solidFill>
                            <a:srgbClr val="FFFFFF"/>
                          </a:solidFill>
                        </a:rPr>
                        <a:t>ID#</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a:t>
                      </a:r>
                      <a:r>
                        <a:rPr lang="en-US" sz="1200" dirty="0">
                          <a:solidFill>
                            <a:srgbClr val="FFFFFF"/>
                          </a:solidFill>
                        </a:rPr>
                        <a:t>Name</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a:t>
                      </a:r>
                      <a:r>
                        <a:rPr lang="en-US" sz="1200" dirty="0">
                          <a:solidFill>
                            <a:srgbClr val="FFFFFF"/>
                          </a:solidFill>
                        </a:rPr>
                        <a:t>Ipsum</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6</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7</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Michelle</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8</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Jenny</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9</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Lara</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suere </a:t>
                      </a:r>
                      <a:r>
                        <a:rPr lang="en-US" sz="1200" dirty="0">
                          <a:solidFill>
                            <a:srgbClr val="000000"/>
                          </a:solidFill>
                        </a:rPr>
                        <a:t>in </a:t>
                      </a:r>
                      <a:r>
                        <a:rPr lang="en-US" sz="1200" dirty="0">
                          <a:solidFill>
                            <a:srgbClr val="000000"/>
                          </a:solidFill>
                        </a:rPr>
                        <a:t>velit </a:t>
                      </a:r>
                      <a:r>
                        <a:rPr lang="en-US" sz="1200" dirty="0">
                          <a:solidFill>
                            <a:srgbClr val="000000"/>
                          </a:solidFill>
                        </a:rPr>
                        <a:t>at, </a:t>
                      </a:r>
                      <a:r>
                        <a:rPr lang="en-US" sz="1200" dirty="0">
                          <a:solidFill>
                            <a:srgbClr val="000000"/>
                          </a:solidFill>
                        </a:rPr>
                        <a:t>faucibus </a:t>
                      </a:r>
                      <a:r>
                        <a:rPr lang="en-US" sz="1200" dirty="0">
                          <a:solidFill>
                            <a:srgbClr val="000000"/>
                          </a:solidFill>
                        </a:rPr>
                        <a:t>dignissim </a:t>
                      </a:r>
                      <a:r>
                        <a:rPr lang="en-US" sz="1200" dirty="0">
                          <a:solidFill>
                            <a:srgbClr val="000000"/>
                          </a:solidFill>
                        </a:rPr>
                        <a:t>diam. </a:t>
                      </a:r>
                      <a:r>
                        <a:rPr lang="en-US" sz="1200" dirty="0">
                          <a:solidFill>
                            <a:srgbClr val="000000"/>
                          </a:solidFill>
                        </a:rPr>
                        <a:t>Quisque </a:t>
                      </a:r>
                      <a:r>
                        <a:rPr lang="en-US" sz="1200" dirty="0">
                          <a:solidFill>
                            <a:srgbClr val="000000"/>
                          </a:solidFill>
                        </a:rPr>
                        <a:t>quis </a:t>
                      </a:r>
                      <a:r>
                        <a:rPr lang="en-US" sz="1200" dirty="0">
                          <a:solidFill>
                            <a:srgbClr val="000000"/>
                          </a:solidFill>
                        </a:rPr>
                        <a:t>erat </a:t>
                      </a:r>
                      <a:r>
                        <a:rPr lang="en-US" sz="1200" dirty="0">
                          <a:solidFill>
                            <a:srgbClr val="000000"/>
                          </a:solidFill>
                        </a:rPr>
                        <a:t>euismod, </a:t>
                      </a:r>
                      <a:r>
                        <a:rPr lang="en-US" sz="1200" dirty="0">
                          <a:solidFill>
                            <a:srgbClr val="000000"/>
                          </a:solidFill>
                        </a:rPr>
                        <a:t>malesuada </a:t>
                      </a:r>
                      <a:r>
                        <a:rPr lang="en-US" sz="1200" dirty="0">
                          <a:solidFill>
                            <a:srgbClr val="000000"/>
                          </a:solidFill>
                        </a:rPr>
                        <a:t>erat </a:t>
                      </a:r>
                      <a:r>
                        <a:rPr lang="en-US" sz="1200" dirty="0">
                          <a:solidFill>
                            <a:srgbClr val="000000"/>
                          </a:solidFill>
                        </a:rPr>
                        <a:t>eu, </a:t>
                      </a:r>
                      <a:r>
                        <a:rPr lang="en-US" sz="1200" dirty="0">
                          <a:solidFill>
                            <a:srgbClr val="000000"/>
                          </a:solidFill>
                        </a:rPr>
                        <a:t>congue </a:t>
                      </a:r>
                      <a:r>
                        <a:rPr lang="en-US" sz="1200" dirty="0">
                          <a:solidFill>
                            <a:srgbClr val="000000"/>
                          </a:solidFill>
                        </a:rPr>
                        <a:t>nisi.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914400"/>
        </p:xfrm>
        <a:graphic>
          <a:graphicData uri="http://schemas.openxmlformats.org/drawingml/2006/table">
            <a:tbl>
              <a:tblPr/>
              <a:tblGrid>
                <a:gridCol w="685800"/>
                <a:gridCol w="1600200"/>
                <a:gridCol w="9144000"/>
              </a:tblGrid>
              <a:tr h="0">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10</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Kathryn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i. </a:t>
                      </a:r>
                      <a:r>
                        <a:rPr lang="en-US" sz="1200" dirty="0">
                          <a:solidFill>
                            <a:srgbClr val="000000"/>
                          </a:solidFill>
                        </a:rPr>
                        <a:t>Ut </a:t>
                      </a:r>
                      <a:r>
                        <a:rPr lang="en-US" sz="1200" dirty="0">
                          <a:solidFill>
                            <a:srgbClr val="000000"/>
                          </a:solidFill>
                        </a:rPr>
                        <a:t>risus </a:t>
                      </a:r>
                      <a:r>
                        <a:rPr lang="en-US" sz="1200" dirty="0">
                          <a:solidFill>
                            <a:srgbClr val="000000"/>
                          </a:solidFill>
                        </a:rPr>
                        <a:t>lectus, </a:t>
                      </a:r>
                      <a:r>
                        <a:rPr lang="en-US" sz="1200" dirty="0">
                          <a:solidFill>
                            <a:srgbClr val="000000"/>
                          </a:solidFill>
                        </a:rPr>
                        <a:t>auctor </a:t>
                      </a:r>
                      <a:r>
                        <a:rPr lang="en-US" sz="1200" dirty="0">
                          <a:solidFill>
                            <a:srgbClr val="000000"/>
                          </a:solidFill>
                        </a:rPr>
                        <a:t>at </a:t>
                      </a:r>
                      <a:r>
                        <a:rPr lang="en-US" sz="1200" dirty="0">
                          <a:solidFill>
                            <a:srgbClr val="000000"/>
                          </a:solidFill>
                        </a:rPr>
                        <a:t>libero </a:t>
                      </a:r>
                      <a:r>
                        <a:rPr lang="en-US" sz="1200" dirty="0">
                          <a:solidFill>
                            <a:srgbClr val="000000"/>
                          </a:solidFill>
                        </a:rPr>
                        <a:t>sit </a:t>
                      </a:r>
                      <a:r>
                        <a:rPr lang="en-US" sz="1200" dirty="0">
                          <a:solidFill>
                            <a:srgbClr val="000000"/>
                          </a:solidFill>
                        </a:rPr>
                        <a:t>amet, </a:t>
                      </a:r>
                      <a:r>
                        <a:rPr lang="en-US" sz="1200" dirty="0">
                          <a:solidFill>
                            <a:srgbClr val="000000"/>
                          </a:solidFill>
                        </a:rPr>
                        <a:t>accumsan </a:t>
                      </a:r>
                      <a:r>
                        <a:rPr lang="en-US" sz="1200" dirty="0">
                          <a:solidFill>
                            <a:srgbClr val="000000"/>
                          </a:solidFill>
                        </a:rPr>
                        <a:t>ultricies </a:t>
                      </a:r>
                      <a:r>
                        <a:rPr lang="en-US" sz="1200" dirty="0">
                          <a:solidFill>
                            <a:srgbClr val="000000"/>
                          </a:solidFill>
                        </a:rPr>
                        <a:t>est. </a:t>
                      </a:r>
                      <a:r>
                        <a:rPr lang="en-US" sz="1200" dirty="0">
                          <a:solidFill>
                            <a:srgbClr val="000000"/>
                          </a:solidFill>
                        </a:rPr>
                        <a:t>Donec </a:t>
                      </a:r>
                      <a:r>
                        <a:rPr lang="en-US" sz="1200" dirty="0">
                          <a:solidFill>
                            <a:srgbClr val="000000"/>
                          </a:solidFill>
                        </a:rPr>
                        <a:t>eget </a:t>
                      </a:r>
                      <a:r>
                        <a:rPr lang="en-US" sz="1200" dirty="0">
                          <a:solidFill>
                            <a:srgbClr val="000000"/>
                          </a:solidFill>
                        </a:rPr>
                        <a:t>iaculis </a:t>
                      </a:r>
                      <a:r>
                        <a:rPr lang="en-US" sz="1200" dirty="0">
                          <a:solidFill>
                            <a:srgbClr val="000000"/>
                          </a:solidFill>
                        </a:rPr>
                        <a:t>enim. </a:t>
                      </a:r>
                      <a:r>
                        <a:rPr lang="en-US" sz="1200" dirty="0">
                          <a:solidFill>
                            <a:srgbClr val="000000"/>
                          </a:solidFill>
                        </a:rPr>
                        <a:t>Nunc </a:t>
                      </a:r>
                      <a:r>
                        <a:rPr lang="en-US" sz="1200" dirty="0">
                          <a:solidFill>
                            <a:srgbClr val="000000"/>
                          </a:solidFill>
                        </a:rPr>
                        <a:t>ac </a:t>
                      </a:r>
                      <a:r>
                        <a:rPr lang="en-US" sz="1200" dirty="0">
                          <a:solidFill>
                            <a:srgbClr val="000000"/>
                          </a:solidFill>
                        </a:rPr>
                        <a:t>egestas </a:t>
                      </a:r>
                      <a:r>
                        <a:rPr lang="en-US" sz="1200" dirty="0">
                          <a:solidFill>
                            <a:srgbClr val="000000"/>
                          </a:solidFill>
                        </a:rPr>
                        <a:t>tellus, </a:t>
                      </a:r>
                      <a:r>
                        <a:rPr lang="en-US" sz="1200" dirty="0">
                          <a:solidFill>
                            <a:srgbClr val="000000"/>
                          </a:solidFill>
                        </a:rPr>
                        <a:t>nec </a:t>
                      </a:r>
                      <a:r>
                        <a:rPr lang="en-US" sz="1200" dirty="0">
                          <a:solidFill>
                            <a:srgbClr val="000000"/>
                          </a:solidFill>
                        </a:rPr>
                        <a:t>efficitur </a:t>
                      </a:r>
                      <a:r>
                        <a:rPr lang="en-US" sz="1200" dirty="0">
                          <a:solidFill>
                            <a:srgbClr val="000000"/>
                          </a:solidFill>
                        </a:rPr>
                        <a:t>magna. </a:t>
                      </a:r>
                      <a:r>
                        <a:rPr lang="en-US" sz="1200" dirty="0">
                          <a:solidFill>
                            <a:srgbClr val="000000"/>
                          </a:solidFill>
                        </a:rPr>
                        <a:t>Sed </a:t>
                      </a:r>
                      <a:r>
                        <a:rPr lang="en-US" sz="1200" dirty="0">
                          <a:solidFill>
                            <a:srgbClr val="000000"/>
                          </a:solidFill>
                        </a:rPr>
                        <a:t>nec </a:t>
                      </a:r>
                      <a:r>
                        <a:rPr lang="en-US" sz="1200" dirty="0">
                          <a:solidFill>
                            <a:srgbClr val="000000"/>
                          </a:solidFill>
                        </a:rPr>
                        <a:t>nisl </a:t>
                      </a:r>
                      <a:r>
                        <a:rPr lang="en-US" sz="1200" dirty="0">
                          <a:solidFill>
                            <a:srgbClr val="000000"/>
                          </a:solidFill>
                        </a:rPr>
                        <a:t>ut </a:t>
                      </a:r>
                      <a:r>
                        <a:rPr lang="en-US" sz="1200" dirty="0">
                          <a:solidFill>
                            <a:srgbClr val="000000"/>
                          </a:solidFill>
                        </a:rPr>
                        <a:t>augue </a:t>
                      </a:r>
                      <a:r>
                        <a:rPr lang="en-US" sz="1200" dirty="0">
                          <a:solidFill>
                            <a:srgbClr val="000000"/>
                          </a:solidFill>
                        </a:rPr>
                        <a:t>laoreet </a:t>
                      </a:r>
                      <a:r>
                        <a:rPr lang="en-US" sz="1200" dirty="0">
                          <a:solidFill>
                            <a:srgbClr val="000000"/>
                          </a:solidFill>
                        </a:rPr>
                        <a:t>sollicitudin </a:t>
                      </a:r>
                      <a:r>
                        <a:rPr lang="en-US" sz="1200" dirty="0">
                          <a:solidFill>
                            <a:srgbClr val="000000"/>
                          </a:solidFill>
                        </a:rPr>
                        <a:t>vitae </a:t>
                      </a:r>
                      <a:r>
                        <a:rPr lang="en-US" sz="1200" dirty="0">
                          <a:solidFill>
                            <a:srgbClr val="000000"/>
                          </a:solidFill>
                        </a:rPr>
                        <a:t>nec </a:t>
                      </a:r>
                      <a:r>
                        <a:rPr lang="en-US" sz="1200" dirty="0">
                          <a:solidFill>
                            <a:srgbClr val="000000"/>
                          </a:solidFill>
                        </a:rPr>
                        <a:t>quam. </a:t>
                      </a:r>
                      <a:r>
                        <a:rPr lang="en-US" sz="1200" dirty="0">
                          <a:solidFill>
                            <a:srgbClr val="000000"/>
                          </a:solidFill>
                        </a:rPr>
                        <a:t>Vestibulum </a:t>
                      </a:r>
                      <a:r>
                        <a:rPr lang="en-US" sz="1200" dirty="0">
                          <a:solidFill>
                            <a:srgbClr val="000000"/>
                          </a:solidFill>
                        </a:rPr>
                        <a:t>pretium </a:t>
                      </a:r>
                      <a:r>
                        <a:rPr lang="en-US" sz="1200" dirty="0">
                          <a:solidFill>
                            <a:srgbClr val="000000"/>
                          </a:solidFill>
                        </a:rPr>
                        <a:t>nisl </a:t>
                      </a:r>
                      <a:r>
                        <a:rPr lang="en-US" sz="1200" dirty="0">
                          <a:solidFill>
                            <a:srgbClr val="000000"/>
                          </a:solidFill>
                        </a:rPr>
                        <a:t>bibendum, </a:t>
                      </a:r>
                      <a:r>
                        <a:rPr lang="en-US" sz="1200" dirty="0">
                          <a:solidFill>
                            <a:srgbClr val="000000"/>
                          </a:solidFill>
                        </a:rPr>
                        <a:t>tempor </a:t>
                      </a:r>
                      <a:r>
                        <a:rPr lang="en-US" sz="1200" dirty="0">
                          <a:solidFill>
                            <a:srgbClr val="000000"/>
                          </a:solidFill>
                        </a:rPr>
                        <a:t>velit </a:t>
                      </a:r>
                      <a:r>
                        <a:rPr lang="en-US" sz="1200" dirty="0">
                          <a:solidFill>
                            <a:srgbClr val="000000"/>
                          </a:solidFill>
                        </a:rPr>
                        <a:t>eu, </a:t>
                      </a:r>
                      <a:r>
                        <a:rPr lang="en-US" sz="1200" dirty="0">
                          <a:solidFill>
                            <a:srgbClr val="000000"/>
                          </a:solidFill>
                        </a:rPr>
                        <a:t>semper </a:t>
                      </a:r>
                      <a:r>
                        <a:rPr lang="en-US" sz="1200" dirty="0">
                          <a:solidFill>
                            <a:srgbClr val="000000"/>
                          </a:solidFill>
                        </a:rPr>
                        <a:t>velit. </a:t>
                      </a:r>
                      <a:r>
                        <a:rPr lang="en-US" sz="1200" dirty="0">
                          <a:solidFill>
                            <a:srgbClr val="000000"/>
                          </a:solidFill>
                        </a:rPr>
                        <a:t>Nulla </a:t>
                      </a:r>
                      <a:r>
                        <a:rPr lang="en-US" sz="1200" dirty="0">
                          <a:solidFill>
                            <a:srgbClr val="000000"/>
                          </a:solidFill>
                        </a:rPr>
                        <a:t>facilisi. </a:t>
                      </a:r>
                      <a:r>
                        <a:rPr lang="en-US" sz="1200" dirty="0">
                          <a:solidFill>
                            <a:srgbClr val="000000"/>
                          </a:solidFill>
                        </a:rPr>
                        <a:t>Aenean </a:t>
                      </a:r>
                      <a:r>
                        <a:rPr lang="en-US" sz="1200" dirty="0">
                          <a:solidFill>
                            <a:srgbClr val="000000"/>
                          </a:solidFill>
                        </a:rPr>
                        <a:t>quis </a:t>
                      </a:r>
                      <a:r>
                        <a:rPr lang="en-US" sz="1200" dirty="0">
                          <a:solidFill>
                            <a:srgbClr val="000000"/>
                          </a:solidFill>
                        </a:rPr>
                        <a:t>purus </a:t>
                      </a:r>
                      <a:r>
                        <a:rPr lang="en-US" sz="1200" dirty="0">
                          <a:solidFill>
                            <a:srgbClr val="000000"/>
                          </a:solidFill>
                        </a:rPr>
                        <a:t>sagittis, </a:t>
                      </a:r>
                      <a:r>
                        <a:rPr lang="en-US" sz="1200" dirty="0">
                          <a:solidFill>
                            <a:srgbClr val="000000"/>
                          </a:solidFill>
                        </a:rPr>
                        <a:t>dapibus </a:t>
                      </a:r>
                      <a:r>
                        <a:rPr lang="en-US" sz="1200" dirty="0">
                          <a:solidFill>
                            <a:srgbClr val="000000"/>
                          </a:solidFill>
                        </a:rPr>
                        <a:t>nibh </a:t>
                      </a:r>
                      <a:r>
                        <a:rPr lang="en-US" sz="1200" dirty="0">
                          <a:solidFill>
                            <a:srgbClr val="000000"/>
                          </a:solidFill>
                        </a:rPr>
                        <a:t>eget, </a:t>
                      </a:r>
                      <a:r>
                        <a:rPr lang="en-US" sz="1200" dirty="0">
                          <a:solidFill>
                            <a:srgbClr val="000000"/>
                          </a:solidFill>
                        </a:rPr>
                        <a:t>ornare </a:t>
                      </a:r>
                      <a:r>
                        <a:rPr lang="en-US" sz="1200" dirty="0">
                          <a:solidFill>
                            <a:srgbClr val="000000"/>
                          </a:solidFill>
                        </a:rPr>
                        <a:t>nunc. </a:t>
                      </a:r>
                      <a:r>
                        <a:rPr lang="en-US" sz="1200" dirty="0">
                          <a:solidFill>
                            <a:srgbClr val="000000"/>
                          </a:solidFill>
                        </a:rPr>
                        <a:t>Donec </a:t>
                      </a:r>
                      <a:r>
                        <a:rPr lang="en-US" sz="1200" dirty="0">
                          <a:solidFill>
                            <a:srgbClr val="000000"/>
                          </a:solidFill>
                        </a:rPr>
                        <a:t>posuere </a:t>
                      </a:r>
                      <a:r>
                        <a:rPr lang="en-US" sz="1200" dirty="0">
                          <a:solidFill>
                            <a:srgbClr val="000000"/>
                          </a:solidFill>
                        </a:rPr>
                        <a:t>erat </a:t>
                      </a:r>
                      <a:r>
                        <a:rPr lang="en-US" sz="1200" dirty="0">
                          <a:solidFill>
                            <a:srgbClr val="000000"/>
                          </a:solidFill>
                        </a:rPr>
                        <a:t>quis </a:t>
                      </a:r>
                      <a:r>
                        <a:rPr lang="en-US" sz="1200" dirty="0">
                          <a:solidFill>
                            <a:srgbClr val="000000"/>
                          </a:solidFill>
                        </a:rPr>
                        <a:t>ipsum </a:t>
                      </a:r>
                      <a:r>
                        <a:rPr lang="en-US" sz="1200" dirty="0">
                          <a:solidFill>
                            <a:srgbClr val="000000"/>
                          </a:solidFill>
                        </a:rPr>
                        <a:t>facilisis, </a:t>
                      </a:r>
                      <a:r>
                        <a:rPr lang="en-US" sz="1200" dirty="0">
                          <a:solidFill>
                            <a:srgbClr val="000000"/>
                          </a:solidFill>
                        </a:rPr>
                        <a:t>quis </a:t>
                      </a:r>
                      <a:r>
                        <a:rPr lang="en-US" sz="1200" dirty="0">
                          <a:solidFill>
                            <a:srgbClr val="000000"/>
                          </a:solidFill>
                        </a:rPr>
                        <a:t>porttitor </a:t>
                      </a:r>
                      <a:r>
                        <a:rPr lang="en-US" sz="1200" dirty="0">
                          <a:solidFill>
                            <a:srgbClr val="000000"/>
                          </a:solidFill>
                        </a:rPr>
                        <a:t>dui </a:t>
                      </a:r>
                      <a:r>
                        <a:rPr lang="en-US" sz="1200" dirty="0">
                          <a:solidFill>
                            <a:srgbClr val="000000"/>
                          </a:solidFill>
                        </a:rPr>
                        <a:t>cursus. </a:t>
                      </a:r>
                      <a:r>
                        <a:rPr lang="en-US" sz="1200" dirty="0">
                          <a:solidFill>
                            <a:srgbClr val="000000"/>
                          </a:solidFill>
                        </a:rPr>
                        <a:t>Etiam </a:t>
                      </a:r>
                      <a:r>
                        <a:rPr lang="en-US" sz="1200" dirty="0">
                          <a:solidFill>
                            <a:srgbClr val="000000"/>
                          </a:solidFill>
                        </a:rPr>
                        <a:t>convallis </a:t>
                      </a:r>
                      <a:r>
                        <a:rPr lang="en-US" sz="1200" dirty="0">
                          <a:solidFill>
                            <a:srgbClr val="000000"/>
                          </a:solidFill>
                        </a:rPr>
                        <a:t>arcu </a:t>
                      </a:r>
                      <a:r>
                        <a:rPr lang="en-US" sz="1200" dirty="0">
                          <a:solidFill>
                            <a:srgbClr val="000000"/>
                          </a:solidFill>
                        </a:rPr>
                        <a:t>sapien, </a:t>
                      </a:r>
                      <a:r>
                        <a:rPr lang="en-US" sz="1200" dirty="0">
                          <a:solidFill>
                            <a:srgbClr val="000000"/>
                          </a:solidFill>
                        </a:rPr>
                        <a:t>vitae </a:t>
                      </a:r>
                      <a:r>
                        <a:rPr lang="en-US" sz="1200" dirty="0">
                          <a:solidFill>
                            <a:srgbClr val="000000"/>
                          </a:solidFill>
                        </a:rPr>
                        <a:t>placerat </a:t>
                      </a:r>
                      <a:r>
                        <a:rPr lang="en-US" sz="1200" dirty="0">
                          <a:solidFill>
                            <a:srgbClr val="000000"/>
                          </a:solidFill>
                        </a:rPr>
                        <a:t>diam </a:t>
                      </a:r>
                      <a:r>
                        <a:rPr lang="en-US" sz="1200" dirty="0">
                          <a:solidFill>
                            <a:srgbClr val="000000"/>
                          </a:solidFill>
                        </a:rPr>
                        <a:t>molestie </a:t>
                      </a:r>
                      <a:r>
                        <a:rPr lang="en-US" sz="1200" dirty="0">
                          <a:solidFill>
                            <a:srgbClr val="000000"/>
                          </a:solidFill>
                        </a:rPr>
                        <a:t>sit </a:t>
                      </a:r>
                      <a:r>
                        <a:rPr lang="en-US" sz="1200" dirty="0">
                          <a:solidFill>
                            <a:srgbClr val="000000"/>
                          </a:solidFill>
                        </a:rPr>
                        <a:t>amet. </a:t>
                      </a:r>
                      <a:r>
                        <a:rPr lang="en-US" sz="1200" dirty="0">
                          <a:solidFill>
                            <a:srgbClr val="000000"/>
                          </a:solidFill>
                        </a:rPr>
                        <a:t>Vivamus </a:t>
                      </a:r>
                      <a:r>
                        <a:rPr lang="en-US" sz="1200" dirty="0">
                          <a:solidFill>
                            <a:srgbClr val="000000"/>
                          </a:solidFill>
                        </a:rPr>
                        <a:t>sapien </a:t>
                      </a:r>
                      <a:r>
                        <a:rPr lang="en-US" sz="1200" dirty="0">
                          <a:solidFill>
                            <a:srgbClr val="000000"/>
                          </a:solidFill>
                        </a:rPr>
                        <a:t>augue, </a:t>
                      </a:r>
                      <a:r>
                        <a:rPr lang="en-US" sz="1200" dirty="0">
                          <a:solidFill>
                            <a:srgbClr val="000000"/>
                          </a:solidFill>
                        </a:rPr>
                        <a:t>porta </a:t>
                      </a:r>
                      <a:r>
                        <a:rPr lang="en-US" sz="1200" dirty="0">
                          <a:solidFill>
                            <a:srgbClr val="000000"/>
                          </a:solidFill>
                        </a:rPr>
                        <a:t>sed </a:t>
                      </a:r>
                      <a:r>
                        <a:rPr lang="en-US" sz="1200" dirty="0">
                          <a:solidFill>
                            <a:srgbClr val="000000"/>
                          </a:solidFill>
                        </a:rPr>
                        <a:t>tortor </a:t>
                      </a:r>
                      <a:r>
                        <a:rPr lang="en-US" sz="1200" dirty="0">
                          <a:solidFill>
                            <a:srgbClr val="000000"/>
                          </a:solidFill>
                        </a:rPr>
                        <a:t>ut, </a:t>
                      </a:r>
                      <a:r>
                        <a:rPr lang="en-US" sz="1200" dirty="0">
                          <a:solidFill>
                            <a:srgbClr val="000000"/>
                          </a:solidFill>
                        </a:rPr>
                        <a:t>molestie </a:t>
                      </a:r>
                      <a:r>
                        <a:rPr lang="en-US" sz="1200" dirty="0">
                          <a:solidFill>
                            <a:srgbClr val="000000"/>
                          </a:solidFill>
                        </a:rPr>
                        <a:t>ornare </a:t>
                      </a:r>
                      <a:r>
                        <a:rPr lang="en-US" sz="1200" dirty="0">
                          <a:solidFill>
                            <a:srgbClr val="000000"/>
                          </a:solidFill>
                        </a:rPr>
                        <a:t>nisl. </a:t>
                      </a:r>
                      <a:r>
                        <a:rPr lang="en-US" sz="1200" dirty="0">
                          <a:solidFill>
                            <a:srgbClr val="000000"/>
                          </a:solidFill>
                        </a:rPr>
                        <a:t>Nullam </a:t>
                      </a:r>
                      <a:r>
                        <a:rPr lang="en-US" sz="1200" dirty="0">
                          <a:solidFill>
                            <a:srgbClr val="000000"/>
                          </a:solidFill>
                        </a:rPr>
                        <a:t>sed </a:t>
                      </a:r>
                      <a:r>
                        <a:rPr lang="en-US" sz="1200" dirty="0">
                          <a:solidFill>
                            <a:srgbClr val="000000"/>
                          </a:solidFill>
                        </a:rPr>
                        <a:t>mi </a:t>
                      </a:r>
                      <a:r>
                        <a:rPr lang="en-US" sz="1200" dirty="0">
                          <a:solidFill>
                            <a:srgbClr val="000000"/>
                          </a:solidFill>
                        </a:rPr>
                        <a:t>turpis. </a:t>
                      </a:r>
                      <a:r>
                        <a:rPr lang="en-US" sz="1200" dirty="0">
                          <a:solidFill>
                            <a:srgbClr val="000000"/>
                          </a:solidFill>
                        </a:rPr>
                        <a:t>Donec </a:t>
                      </a:r>
                      <a:r>
                        <a:rPr lang="en-US" sz="1200" dirty="0">
                          <a:solidFill>
                            <a:srgbClr val="000000"/>
                          </a:solidFill>
                        </a:rPr>
                        <a:t>sed </a:t>
                      </a:r>
                      <a:r>
                        <a:rPr lang="en-US" sz="1200" dirty="0">
                          <a:solidFill>
                            <a:srgbClr val="000000"/>
                          </a:solidFill>
                        </a:rPr>
                        <a:t>finibus </a:t>
                      </a:r>
                      <a:r>
                        <a:rPr lang="en-US" sz="1200" dirty="0">
                          <a:solidFill>
                            <a:srgbClr val="000000"/>
                          </a:solidFill>
                        </a:rPr>
                        <a:t>risus. </a:t>
                      </a:r>
                      <a:r>
                        <a:rPr lang="en-US" sz="1200" dirty="0">
                          <a:solidFill>
                            <a:srgbClr val="000000"/>
                          </a:solidFill>
                        </a:rPr>
                        <a:t>Nunc </a:t>
                      </a:r>
                      <a:r>
                        <a:rPr lang="en-US" sz="1200" dirty="0">
                          <a:solidFill>
                            <a:srgbClr val="000000"/>
                          </a:solidFill>
                        </a:rPr>
                        <a:t>interdum </a:t>
                      </a:r>
                      <a:r>
                        <a:rPr lang="en-US" sz="1200" dirty="0">
                          <a:solidFill>
                            <a:srgbClr val="000000"/>
                          </a:solidFill>
                        </a:rPr>
                        <a:t>semper </a:t>
                      </a:r>
                      <a:r>
                        <a:rPr lang="en-US" sz="1200" dirty="0">
                          <a:solidFill>
                            <a:srgbClr val="000000"/>
                          </a:solidFill>
                        </a:rPr>
                        <a:t>mauris </a:t>
                      </a:r>
                      <a:r>
                        <a:rPr lang="en-US" sz="1200" dirty="0">
                          <a:solidFill>
                            <a:srgbClr val="000000"/>
                          </a:solidFill>
                        </a:rPr>
                        <a:t>quis </a:t>
                      </a:r>
                      <a:r>
                        <a:rPr lang="en-US" sz="1200" dirty="0">
                          <a:solidFill>
                            <a:srgbClr val="000000"/>
                          </a:solidFill>
                        </a:rPr>
                        <a:t>vehicula. </a:t>
                      </a:r>
                      <a:r>
                        <a:rPr lang="en-US" sz="1200" dirty="0">
                          <a:solidFill>
                            <a:srgbClr val="000000"/>
                          </a:solidFill>
                        </a:rPr>
                        <a:t>Phasellus </a:t>
                      </a:r>
                      <a:r>
                        <a:rPr lang="en-US" sz="1200" dirty="0">
                          <a:solidFill>
                            <a:srgbClr val="000000"/>
                          </a:solidFill>
                        </a:rPr>
                        <a:t>in </a:t>
                      </a:r>
                      <a:r>
                        <a:rPr lang="en-US" sz="1200" dirty="0">
                          <a:solidFill>
                            <a:srgbClr val="000000"/>
                          </a:solidFill>
                        </a:rPr>
                        <a:t>nisl </a:t>
                      </a:r>
                      <a:r>
                        <a:rPr lang="en-US" sz="1200" dirty="0">
                          <a:solidFill>
                            <a:srgbClr val="000000"/>
                          </a:solidFill>
                        </a:rPr>
                        <a:t>faucibus, </a:t>
                      </a:r>
                      <a:r>
                        <a:rPr lang="en-US" sz="1200" dirty="0">
                          <a:solidFill>
                            <a:srgbClr val="000000"/>
                          </a:solidFill>
                        </a:rPr>
                        <a:t>pellentesque </a:t>
                      </a:r>
                      <a:r>
                        <a:rPr lang="en-US" sz="1200" dirty="0">
                          <a:solidFill>
                            <a:srgbClr val="000000"/>
                          </a:solidFill>
                        </a:rPr>
                        <a:t>massa </a:t>
                      </a:r>
                      <a:r>
                        <a:rPr lang="en-US" sz="1200" dirty="0">
                          <a:solidFill>
                            <a:srgbClr val="000000"/>
                          </a:solidFill>
                        </a:rPr>
                        <a:t>vel, </a:t>
                      </a:r>
                      <a:r>
                        <a:rPr lang="en-US" sz="1200" dirty="0">
                          <a:solidFill>
                            <a:srgbClr val="000000"/>
                          </a:solidFill>
                        </a:rPr>
                        <a:t>faucibus </a:t>
                      </a:r>
                      <a:r>
                        <a:rPr lang="en-US" sz="1200" dirty="0">
                          <a:solidFill>
                            <a:srgbClr val="000000"/>
                          </a:solidFill>
                        </a:rPr>
                        <a:t>urna. </a:t>
                      </a:r>
                      <a:r>
                        <a:rPr lang="en-US" sz="1200" dirty="0">
                          <a:solidFill>
                            <a:srgbClr val="000000"/>
                          </a:solidFill>
                        </a:rPr>
                        <a:t>Proin </a:t>
                      </a:r>
                      <a:r>
                        <a:rPr lang="en-US" sz="1200" dirty="0">
                          <a:solidFill>
                            <a:srgbClr val="000000"/>
                          </a:solidFill>
                        </a:rPr>
                        <a:t>sed </a:t>
                      </a:r>
                      <a:r>
                        <a:rPr lang="en-US" sz="1200" dirty="0">
                          <a:solidFill>
                            <a:srgbClr val="000000"/>
                          </a:solidFill>
                        </a:rPr>
                        <a:t>tortor </a:t>
                      </a:r>
                      <a:r>
                        <a:rPr lang="en-US" sz="1200" dirty="0">
                          <a:solidFill>
                            <a:srgbClr val="000000"/>
                          </a:solidFill>
                        </a:rPr>
                        <a:t>lorem. </a:t>
                      </a:r>
                      <a:r>
                        <a:rPr lang="en-US" sz="1200" dirty="0">
                          <a:solidFill>
                            <a:srgbClr val="000000"/>
                          </a:solidFill>
                        </a:rPr>
                        <a:t>Curabitur </a:t>
                      </a:r>
                      <a:r>
                        <a:rPr lang="en-US" sz="1200" dirty="0">
                          <a:solidFill>
                            <a:srgbClr val="000000"/>
                          </a:solidFill>
                        </a:rPr>
                        <a:t>eu </a:t>
                      </a:r>
                      <a:r>
                        <a:rPr lang="en-US" sz="1200" dirty="0">
                          <a:solidFill>
                            <a:srgbClr val="000000"/>
                          </a:solidFill>
                        </a:rPr>
                        <a:t>nisi </a:t>
                      </a:r>
                      <a:r>
                        <a:rPr lang="en-US" sz="1200" dirty="0">
                          <a:solidFill>
                            <a:srgbClr val="000000"/>
                          </a:solidFill>
                        </a:rPr>
                        <a:t>semper, </a:t>
                      </a:r>
                      <a:r>
                        <a:rPr lang="en-US" sz="1200" dirty="0">
                          <a:solidFill>
                            <a:srgbClr val="000000"/>
                          </a:solidFill>
                        </a:rPr>
                        <a:t>placerat </a:t>
                      </a:r>
                      <a:r>
                        <a:rPr lang="en-US" sz="1200" dirty="0">
                          <a:solidFill>
                            <a:srgbClr val="000000"/>
                          </a:solidFill>
                        </a:rPr>
                        <a:t>tellus </a:t>
                      </a:r>
                      <a:r>
                        <a:rPr lang="en-US" sz="1200" dirty="0">
                          <a:solidFill>
                            <a:srgbClr val="000000"/>
                          </a:solidFill>
                        </a:rPr>
                        <a:t>sed, </a:t>
                      </a:r>
                      <a:r>
                        <a:rPr lang="en-US" sz="1200" dirty="0">
                          <a:solidFill>
                            <a:srgbClr val="000000"/>
                          </a:solidFill>
                        </a:rPr>
                        <a:t>varius </a:t>
                      </a:r>
                      <a:r>
                        <a:rPr lang="en-US" sz="1200" dirty="0">
                          <a:solidFill>
                            <a:srgbClr val="000000"/>
                          </a:solidFill>
                        </a:rPr>
                        <a:t>nulla. </a:t>
                      </a:r>
                      <a:r>
                        <a:rPr lang="en-US" sz="1200" dirty="0">
                          <a:solidFill>
                            <a:srgbClr val="000000"/>
                          </a:solidFill>
                        </a:rPr>
                        <a:t>Etiam </a:t>
                      </a:r>
                      <a:r>
                        <a:rPr lang="en-US" sz="1200" dirty="0">
                          <a:solidFill>
                            <a:srgbClr val="000000"/>
                          </a:solidFill>
                        </a:rPr>
                        <a:t>luctus </a:t>
                      </a:r>
                      <a:r>
                        <a:rPr lang="en-US" sz="1200" dirty="0">
                          <a:solidFill>
                            <a:srgbClr val="000000"/>
                          </a:solidFill>
                        </a:rPr>
                        <a:t>ac </a:t>
                      </a:r>
                      <a:r>
                        <a:rPr lang="en-US" sz="1200" dirty="0">
                          <a:solidFill>
                            <a:srgbClr val="000000"/>
                          </a:solidFill>
                        </a:rPr>
                        <a:t>purus </a:t>
                      </a:r>
                      <a:r>
                        <a:rPr lang="en-US" sz="1200" dirty="0">
                          <a:solidFill>
                            <a:srgbClr val="000000"/>
                          </a:solidFill>
                        </a:rPr>
                        <a:t>nec </a:t>
                      </a:r>
                      <a:r>
                        <a:rPr lang="en-US" sz="1200" dirty="0">
                          <a:solidFill>
                            <a:srgbClr val="000000"/>
                          </a:solidFill>
                        </a:rPr>
                        <a:t>aliquet. </a:t>
                      </a:r>
                      <a:r>
                        <a:rPr lang="en-US" sz="1200" dirty="0">
                          <a:solidFill>
                            <a:srgbClr val="000000"/>
                          </a:solidFill>
                        </a:rPr>
                        <a:t>Phasellus </a:t>
                      </a:r>
                      <a:r>
                        <a:rPr lang="en-US" sz="1200" dirty="0">
                          <a:solidFill>
                            <a:srgbClr val="000000"/>
                          </a:solidFill>
                        </a:rPr>
                        <a:t>nisl </a:t>
                      </a:r>
                      <a:r>
                        <a:rPr lang="en-US" sz="1200" dirty="0">
                          <a:solidFill>
                            <a:srgbClr val="000000"/>
                          </a:solidFill>
                        </a:rPr>
                        <a:t>metus, </a:t>
                      </a:r>
                      <a:r>
                        <a:rPr lang="en-US" sz="1200" dirty="0">
                          <a:solidFill>
                            <a:srgbClr val="000000"/>
                          </a:solidFill>
                        </a:rPr>
                        <a:t>dictum </a:t>
                      </a:r>
                      <a:r>
                        <a:rPr lang="en-US" sz="1200" dirty="0">
                          <a:solidFill>
                            <a:srgbClr val="000000"/>
                          </a:solidFill>
                        </a:rPr>
                        <a:t>ultricies </a:t>
                      </a:r>
                      <a:r>
                        <a:rPr lang="en-US" sz="1200" dirty="0">
                          <a:solidFill>
                            <a:srgbClr val="000000"/>
                          </a:solidFill>
                        </a:rPr>
                        <a:t>justo </a:t>
                      </a:r>
                      <a:r>
                        <a:rPr lang="en-US" sz="1200" dirty="0">
                          <a:solidFill>
                            <a:srgbClr val="000000"/>
                          </a:solidFill>
                        </a:rPr>
                        <a:t>a, </a:t>
                      </a:r>
                      <a:r>
                        <a:rPr lang="en-US" sz="1200" dirty="0">
                          <a:solidFill>
                            <a:srgbClr val="000000"/>
                          </a:solidFill>
                        </a:rPr>
                        <a:t>laoreet </a:t>
                      </a:r>
                      <a:r>
                        <a:rPr lang="en-US" sz="1200" dirty="0">
                          <a:solidFill>
                            <a:srgbClr val="000000"/>
                          </a:solidFill>
                        </a:rPr>
                        <a:t>consectetur </a:t>
                      </a:r>
                      <a:r>
                        <a:rPr lang="en-US" sz="1200" dirty="0">
                          <a:solidFill>
                            <a:srgbClr val="000000"/>
                          </a:solidFill>
                        </a:rPr>
                        <a:t>risus. </a:t>
                      </a:r>
                      <a:r>
                        <a:rPr lang="en-US" sz="1200" dirty="0">
                          <a:solidFill>
                            <a:srgbClr val="000000"/>
                          </a:solidFill>
                        </a:rPr>
                        <a:t>Vestib</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118872"/>
            <a:ext cx="10972800" cy="0"/>
          </a:xfrm>
          <a:prstGeom prst="rect">
            <a:avLst/>
          </a:prstGeom>
          <a:noFill/>
          <a:ln/>
        </p:spPr>
        <p:txBody>
          <a:bodyPr wrap="square" rtlCol="0" anchor="ctr"/>
          <a:lstStyle/>
          <a:p>
            <a:r>
              <a:rPr lang="en-US" sz="1400" b="1" dirty="0">
                <a:solidFill>
                  <a:srgbClr val="0088CC"/>
                </a:solidFill>
              </a:rPr>
              <a:t>Table Examples: </a:t>
            </a:r>
            <a:r>
              <a:rPr lang="en-US" sz="1300" dirty="0">
                <a:solidFill>
                  <a:srgbClr val="9F9F9F"/>
                </a:solidFill>
              </a:rPr>
              <a:t>Paging with smaller table area (50% width)</a:t>
            </a:r>
            <a:endParaRPr lang="en-US" sz="1400"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6096000" y="457200"/>
          <a:ext cx="9144000" cy="914400"/>
        </p:xfrm>
        <a:graphic>
          <a:graphicData uri="http://schemas.openxmlformats.org/drawingml/2006/table">
            <a:tbl>
              <a:tblPr/>
              <a:tblGrid>
                <a:gridCol w="685800"/>
                <a:gridCol w="1600200"/>
                <a:gridCol w="3657600"/>
              </a:tblGrid>
              <a:tr h="0">
                <a:tc>
                  <a:txBody>
                    <a:bodyPr/>
                    <a:lstStyle/>
                    <a:p>
                      <a:r>
                        <a:rPr lang="en-US" sz="1200" dirty="0">
                          <a:solidFill>
                            <a:srgbClr val="FFFFFF"/>
                          </a:solidFill>
                        </a:rPr>
                        <a:t>ID#</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First </a:t>
                      </a:r>
                      <a:r>
                        <a:rPr lang="en-US" sz="1200" dirty="0">
                          <a:solidFill>
                            <a:srgbClr val="FFFFFF"/>
                          </a:solidFill>
                        </a:rPr>
                        <a:t>Name</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c>
                  <a:txBody>
                    <a:bodyPr/>
                    <a:lstStyle/>
                    <a:p>
                      <a:r>
                        <a:rPr lang="en-US" sz="1200" dirty="0">
                          <a:solidFill>
                            <a:srgbClr val="FFFFFF"/>
                          </a:solidFill>
                        </a:rPr>
                        <a:t>Lorum </a:t>
                      </a:r>
                      <a:r>
                        <a:rPr lang="en-US" sz="1200" dirty="0">
                          <a:solidFill>
                            <a:srgbClr val="FFFFFF"/>
                          </a:solidFill>
                        </a:rPr>
                        <a:t>Ipsum</a:t>
                      </a:r>
                      <a:endParaRPr lang="en-US" sz="1200" dirty="0"/>
                    </a:p>
                  </a:txBody>
                  <a:tcPr marL="45720" marR="45720" marT="45720" marB="45720" anchor="ctr">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solidFill>
                      <a:srgbClr val="0088CC"/>
                    </a:solidFill>
                  </a:tcPr>
                </a:tc>
              </a:tr>
              <a:tr h="0">
                <a:tc>
                  <a:txBody>
                    <a:bodyPr/>
                    <a:lstStyle/>
                    <a:p>
                      <a:r>
                        <a:rPr lang="en-US" sz="1200" dirty="0">
                          <a:solidFill>
                            <a:srgbClr val="000000"/>
                          </a:solidFill>
                        </a:rPr>
                        <a:t>1</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Markiplier</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Lorem </a:t>
                      </a:r>
                      <a:r>
                        <a:rPr lang="en-US" sz="1200" dirty="0">
                          <a:solidFill>
                            <a:srgbClr val="000000"/>
                          </a:solidFill>
                        </a:rPr>
                        <a:t>ipsum </a:t>
                      </a:r>
                      <a:r>
                        <a:rPr lang="en-US" sz="1200" dirty="0">
                          <a:solidFill>
                            <a:srgbClr val="000000"/>
                          </a:solidFill>
                        </a:rPr>
                        <a:t>dolor </a:t>
                      </a:r>
                      <a:r>
                        <a:rPr lang="en-US" sz="1200" dirty="0">
                          <a:solidFill>
                            <a:srgbClr val="000000"/>
                          </a:solidFill>
                        </a:rPr>
                        <a:t>sit </a:t>
                      </a:r>
                      <a:r>
                        <a:rPr lang="en-US" sz="1200" dirty="0">
                          <a:solidFill>
                            <a:srgbClr val="000000"/>
                          </a:solidFill>
                        </a:rPr>
                        <a:t>amet, </a:t>
                      </a:r>
                      <a:r>
                        <a:rPr lang="en-US" sz="1200" dirty="0">
                          <a:solidFill>
                            <a:srgbClr val="000000"/>
                          </a:solidFill>
                        </a:rPr>
                        <a:t>consectetur </a:t>
                      </a:r>
                      <a:r>
                        <a:rPr lang="en-US" sz="1200" dirty="0">
                          <a:solidFill>
                            <a:srgbClr val="000000"/>
                          </a:solidFill>
                        </a:rPr>
                        <a:t>adipiscing </a:t>
                      </a:r>
                      <a:r>
                        <a:rPr lang="en-US" sz="1200" dirty="0">
                          <a:solidFill>
                            <a:srgbClr val="000000"/>
                          </a:solidFill>
                        </a:rPr>
                        <a:t>elit. </a:t>
                      </a:r>
                      <a:r>
                        <a:rPr lang="en-US" sz="1200" dirty="0">
                          <a:solidFill>
                            <a:srgbClr val="000000"/>
                          </a:solidFill>
                        </a:rPr>
                        <a:t>Proin </a:t>
                      </a:r>
                      <a:r>
                        <a:rPr lang="en-US" sz="1200" dirty="0">
                          <a:solidFill>
                            <a:srgbClr val="000000"/>
                          </a:solidFill>
                        </a:rPr>
                        <a:t>condimentum </a:t>
                      </a:r>
                      <a:r>
                        <a:rPr lang="en-US" sz="1200" dirty="0">
                          <a:solidFill>
                            <a:srgbClr val="000000"/>
                          </a:solidFill>
                        </a:rPr>
                        <a:t>dignissim </a:t>
                      </a:r>
                      <a:r>
                        <a:rPr lang="en-US" sz="1200" dirty="0">
                          <a:solidFill>
                            <a:srgbClr val="000000"/>
                          </a:solidFill>
                        </a:rPr>
                        <a:t>velit </a:t>
                      </a:r>
                      <a:r>
                        <a:rPr lang="en-US" sz="1200" dirty="0">
                          <a:solidFill>
                            <a:srgbClr val="000000"/>
                          </a:solidFill>
                        </a:rPr>
                        <a:t>vel </a:t>
                      </a:r>
                      <a:r>
                        <a:rPr lang="en-US" sz="1200" dirty="0">
                          <a:solidFill>
                            <a:srgbClr val="000000"/>
                          </a:solidFill>
                        </a:rPr>
                        <a:t>luctu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2</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Jack</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 </a:t>
                      </a:r>
                      <a:r>
                        <a:rPr lang="en-US" sz="1200" dirty="0">
                          <a:solidFill>
                            <a:srgbClr val="000000"/>
                          </a:solidFill>
                        </a:rPr>
                        <a:t>Donec </a:t>
                      </a:r>
                      <a:r>
                        <a:rPr lang="en-US" sz="1200" dirty="0">
                          <a:solidFill>
                            <a:srgbClr val="000000"/>
                          </a:solidFill>
                        </a:rPr>
                        <a:t>feugiat </a:t>
                      </a:r>
                      <a:r>
                        <a:rPr lang="en-US" sz="1200" dirty="0">
                          <a:solidFill>
                            <a:srgbClr val="000000"/>
                          </a:solidFill>
                        </a:rPr>
                        <a:t>ipsum </a:t>
                      </a:r>
                      <a:r>
                        <a:rPr lang="en-US" sz="1200" dirty="0">
                          <a:solidFill>
                            <a:srgbClr val="000000"/>
                          </a:solidFill>
                        </a:rPr>
                        <a:t>quis </a:t>
                      </a:r>
                      <a:r>
                        <a:rPr lang="en-US" sz="1200" dirty="0">
                          <a:solidFill>
                            <a:srgbClr val="000000"/>
                          </a:solidFill>
                        </a:rPr>
                        <a:t>tempus </a:t>
                      </a:r>
                      <a:r>
                        <a:rPr lang="en-US" sz="1200" dirty="0">
                          <a:solidFill>
                            <a:srgbClr val="000000"/>
                          </a:solidFill>
                        </a:rPr>
                        <a:t>blandit. </a:t>
                      </a:r>
                      <a:r>
                        <a:rPr lang="en-US" sz="1200" dirty="0">
                          <a:solidFill>
                            <a:srgbClr val="000000"/>
                          </a:solidFill>
                        </a:rPr>
                        <a:t>Donec </a:t>
                      </a:r>
                      <a:r>
                        <a:rPr lang="en-US" sz="1200" dirty="0">
                          <a:solidFill>
                            <a:srgbClr val="000000"/>
                          </a:solidFill>
                        </a:rPr>
                        <a:t>mattis </a:t>
                      </a:r>
                      <a:r>
                        <a:rPr lang="en-US" sz="1200" dirty="0">
                          <a:solidFill>
                            <a:srgbClr val="000000"/>
                          </a:solidFill>
                        </a:rPr>
                        <a:t>mauris </a:t>
                      </a:r>
                      <a:r>
                        <a:rPr lang="en-US" sz="1200" dirty="0">
                          <a:solidFill>
                            <a:srgbClr val="000000"/>
                          </a:solidFill>
                        </a:rPr>
                        <a:t>vel </a:t>
                      </a:r>
                      <a:r>
                        <a:rPr lang="en-US" sz="1200" dirty="0">
                          <a:solidFill>
                            <a:srgbClr val="000000"/>
                          </a:solidFill>
                        </a:rPr>
                        <a:t>est </a:t>
                      </a:r>
                      <a:r>
                        <a:rPr lang="en-US" sz="1200" dirty="0">
                          <a:solidFill>
                            <a:srgbClr val="000000"/>
                          </a:solidFill>
                        </a:rPr>
                        <a:t>dictum </a:t>
                      </a:r>
                      <a:r>
                        <a:rPr lang="en-US" sz="1200" dirty="0">
                          <a:solidFill>
                            <a:srgbClr val="000000"/>
                          </a:solidFill>
                        </a:rPr>
                        <a:t>interdum. </a:t>
                      </a:r>
                      <a:r>
                        <a:rPr lang="en-US" sz="1200" dirty="0">
                          <a:solidFill>
                            <a:srgbClr val="000000"/>
                          </a:solidFill>
                        </a:rPr>
                        <a:t>Pellentesqu</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3</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Brian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 </a:t>
                      </a:r>
                      <a:r>
                        <a:rPr lang="en-US" sz="1200" dirty="0">
                          <a:solidFill>
                            <a:srgbClr val="000000"/>
                          </a:solidFill>
                        </a:rPr>
                        <a:t>imperdiet </a:t>
                      </a:r>
                      <a:r>
                        <a:rPr lang="en-US" sz="1200" dirty="0">
                          <a:solidFill>
                            <a:srgbClr val="000000"/>
                          </a:solidFill>
                        </a:rPr>
                        <a:t>nibh </a:t>
                      </a:r>
                      <a:r>
                        <a:rPr lang="en-US" sz="1200" dirty="0">
                          <a:solidFill>
                            <a:srgbClr val="000000"/>
                          </a:solidFill>
                        </a:rPr>
                        <a:t>vitae </a:t>
                      </a:r>
                      <a:r>
                        <a:rPr lang="en-US" sz="1200" dirty="0">
                          <a:solidFill>
                            <a:srgbClr val="000000"/>
                          </a:solidFill>
                        </a:rPr>
                        <a:t>porta </a:t>
                      </a:r>
                      <a:r>
                        <a:rPr lang="en-US" sz="1200" dirty="0">
                          <a:solidFill>
                            <a:srgbClr val="000000"/>
                          </a:solidFill>
                        </a:rPr>
                        <a:t>ornare. </a:t>
                      </a:r>
                      <a:r>
                        <a:rPr lang="en-US" sz="1200" dirty="0">
                          <a:solidFill>
                            <a:srgbClr val="000000"/>
                          </a:solidFill>
                        </a:rPr>
                        <a:t>Fusce </a:t>
                      </a:r>
                      <a:r>
                        <a:rPr lang="en-US" sz="1200" dirty="0">
                          <a:solidFill>
                            <a:srgbClr val="000000"/>
                          </a:solidFill>
                        </a:rPr>
                        <a:t>non </a:t>
                      </a:r>
                      <a:r>
                        <a:rPr lang="en-US" sz="1200" dirty="0">
                          <a:solidFill>
                            <a:srgbClr val="000000"/>
                          </a:solidFill>
                        </a:rPr>
                        <a:t>nisl </a:t>
                      </a:r>
                      <a:r>
                        <a:rPr lang="en-US" sz="1200" dirty="0">
                          <a:solidFill>
                            <a:srgbClr val="000000"/>
                          </a:solidFill>
                        </a:rPr>
                        <a:t>lacus. </a:t>
                      </a:r>
                      <a:r>
                        <a:rPr lang="en-US" sz="1200" dirty="0">
                          <a:solidFill>
                            <a:srgbClr val="000000"/>
                          </a:solidFill>
                        </a:rPr>
                        <a:t>Curabitur </a:t>
                      </a:r>
                      <a:r>
                        <a:rPr lang="en-US" sz="1200" dirty="0">
                          <a:solidFill>
                            <a:srgbClr val="000000"/>
                          </a:solidFill>
                        </a:rPr>
                        <a:t>ut </a:t>
                      </a:r>
                      <a:r>
                        <a:rPr lang="en-US" sz="1200" dirty="0">
                          <a:solidFill>
                            <a:srgbClr val="000000"/>
                          </a:solidFill>
                        </a:rPr>
                        <a:t>mattis </a:t>
                      </a:r>
                      <a:r>
                        <a:rPr lang="en-US" sz="1200" dirty="0">
                          <a:solidFill>
                            <a:srgbClr val="000000"/>
                          </a:solidFill>
                        </a:rPr>
                        <a:t>dui. </a:t>
                      </a:r>
                      <a:r>
                        <a:rPr lang="en-US" sz="1200" dirty="0">
                          <a:solidFill>
                            <a:srgbClr val="000000"/>
                          </a:solidFill>
                        </a:rPr>
                        <a:t>Ut </a:t>
                      </a:r>
                      <a:r>
                        <a:rPr lang="en-US" sz="1200" dirty="0">
                          <a:solidFill>
                            <a:srgbClr val="000000"/>
                          </a:solidFill>
                        </a:rPr>
                        <a:t>pulvinar </a:t>
                      </a:r>
                      <a:r>
                        <a:rPr lang="en-US" sz="1200" dirty="0">
                          <a:solidFill>
                            <a:srgbClr val="000000"/>
                          </a:solidFill>
                        </a:rPr>
                        <a:t>urna </a:t>
                      </a:r>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4</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Paul</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velit, </a:t>
                      </a:r>
                      <a:r>
                        <a:rPr lang="en-US" sz="1200" dirty="0">
                          <a:solidFill>
                            <a:srgbClr val="000000"/>
                          </a:solidFill>
                        </a:rPr>
                        <a:t>vitae </a:t>
                      </a:r>
                      <a:r>
                        <a:rPr lang="en-US" sz="1200" dirty="0">
                          <a:solidFill>
                            <a:srgbClr val="000000"/>
                          </a:solidFill>
                        </a:rPr>
                        <a:t>aliquam </a:t>
                      </a:r>
                      <a:r>
                        <a:rPr lang="en-US" sz="1200" dirty="0">
                          <a:solidFill>
                            <a:srgbClr val="000000"/>
                          </a:solidFill>
                        </a:rPr>
                        <a:t>neque </a:t>
                      </a:r>
                      <a:r>
                        <a:rPr lang="en-US" sz="1200" dirty="0">
                          <a:solidFill>
                            <a:srgbClr val="000000"/>
                          </a:solidFill>
                        </a:rPr>
                        <a:t>pulvinar </a:t>
                      </a:r>
                      <a:r>
                        <a:rPr lang="en-US" sz="1200" dirty="0">
                          <a:solidFill>
                            <a:srgbClr val="000000"/>
                          </a:solidFill>
                        </a:rPr>
                        <a:t>eu. </a:t>
                      </a:r>
                      <a:r>
                        <a:rPr lang="en-US" sz="1200" dirty="0">
                          <a:solidFill>
                            <a:srgbClr val="000000"/>
                          </a:solidFill>
                        </a:rPr>
                        <a:t>Fusce </a:t>
                      </a:r>
                      <a:r>
                        <a:rPr lang="en-US" sz="1200" dirty="0">
                          <a:solidFill>
                            <a:srgbClr val="000000"/>
                          </a:solidFill>
                        </a:rPr>
                        <a:t>eget </a:t>
                      </a:r>
                      <a:r>
                        <a:rPr lang="en-US" sz="1200" dirty="0">
                          <a:solidFill>
                            <a:srgbClr val="000000"/>
                          </a:solidFill>
                        </a:rPr>
                        <a:t>tellus </a:t>
                      </a:r>
                      <a:r>
                        <a:rPr lang="en-US" sz="1200" dirty="0">
                          <a:solidFill>
                            <a:srgbClr val="000000"/>
                          </a:solidFill>
                        </a:rPr>
                        <a:t>eu </a:t>
                      </a:r>
                      <a:r>
                        <a:rPr lang="en-US" sz="1200" dirty="0">
                          <a:solidFill>
                            <a:srgbClr val="000000"/>
                          </a:solidFill>
                        </a:rPr>
                        <a:t>lorem </a:t>
                      </a:r>
                      <a:r>
                        <a:rPr lang="en-US" sz="1200" dirty="0">
                          <a:solidFill>
                            <a:srgbClr val="000000"/>
                          </a:solidFill>
                        </a:rPr>
                        <a:t>finibus </a:t>
                      </a:r>
                      <a:r>
                        <a:rPr lang="en-US" sz="1200" dirty="0">
                          <a:solidFill>
                            <a:srgbClr val="000000"/>
                          </a:solidFill>
                        </a:rPr>
                        <a:t>mattis. </a:t>
                      </a:r>
                      <a:r>
                        <a:rPr lang="en-US" sz="1200" dirty="0">
                          <a:solidFill>
                            <a:srgbClr val="000000"/>
                          </a:solidFill>
                        </a:rPr>
                        <a:t>Nunc </a:t>
                      </a:r>
                      <a:r>
                        <a:rPr lang="en-US" sz="1200" dirty="0">
                          <a:solidFill>
                            <a:srgbClr val="000000"/>
                          </a:solidFill>
                        </a:rPr>
                        <a:t>blandit </a:t>
                      </a:r>
                      <a:r>
                        <a:rPr lang="en-US" sz="1200" dirty="0">
                          <a:solidFill>
                            <a:srgbClr val="000000"/>
                          </a:solidFill>
                        </a:rPr>
                        <a:t>consequat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5</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Ev</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sequat </a:t>
                      </a:r>
                      <a:r>
                        <a:rPr lang="en-US" sz="1200" dirty="0">
                          <a:solidFill>
                            <a:srgbClr val="000000"/>
                          </a:solidFill>
                        </a:rPr>
                        <a:t>arcu. </a:t>
                      </a:r>
                      <a:r>
                        <a:rPr lang="en-US" sz="1200" dirty="0">
                          <a:solidFill>
                            <a:srgbClr val="000000"/>
                          </a:solidFill>
                        </a:rPr>
                        <a:t>Ut </a:t>
                      </a:r>
                      <a:r>
                        <a:rPr lang="en-US" sz="1200" dirty="0">
                          <a:solidFill>
                            <a:srgbClr val="000000"/>
                          </a:solidFill>
                        </a:rPr>
                        <a:t>sed </a:t>
                      </a:r>
                      <a:r>
                        <a:rPr lang="en-US" sz="1200" dirty="0">
                          <a:solidFill>
                            <a:srgbClr val="000000"/>
                          </a:solidFill>
                        </a:rPr>
                        <a:t>pharetra </a:t>
                      </a:r>
                      <a:r>
                        <a:rPr lang="en-US" sz="1200" dirty="0">
                          <a:solidFill>
                            <a:srgbClr val="000000"/>
                          </a:solidFill>
                        </a:rPr>
                        <a:t>tortor, </a:t>
                      </a:r>
                      <a:r>
                        <a:rPr lang="en-US" sz="1200" dirty="0">
                          <a:solidFill>
                            <a:srgbClr val="000000"/>
                          </a:solidFill>
                        </a:rPr>
                        <a:t>nec </a:t>
                      </a:r>
                      <a:r>
                        <a:rPr lang="en-US" sz="1200" dirty="0">
                          <a:solidFill>
                            <a:srgbClr val="000000"/>
                          </a:solidFill>
                        </a:rPr>
                        <a:t>finibus </a:t>
                      </a:r>
                      <a:r>
                        <a:rPr lang="en-US" sz="1200" dirty="0">
                          <a:solidFill>
                            <a:srgbClr val="000000"/>
                          </a:solidFill>
                        </a:rPr>
                        <a:t>ipsum. </a:t>
                      </a:r>
                      <a:r>
                        <a:rPr lang="en-US" sz="1200" dirty="0">
                          <a:solidFill>
                            <a:srgbClr val="000000"/>
                          </a:solidFill>
                        </a:rPr>
                        <a:t>Pellentesque </a:t>
                      </a:r>
                      <a:r>
                        <a:rPr lang="en-US" sz="1200" dirty="0">
                          <a:solidFill>
                            <a:srgbClr val="000000"/>
                          </a:solidFill>
                        </a:rPr>
                        <a:t>a </a:t>
                      </a:r>
                      <a:r>
                        <a:rPr lang="en-US" sz="1200" dirty="0">
                          <a:solidFill>
                            <a:srgbClr val="000000"/>
                          </a:solidFill>
                        </a:rPr>
                        <a:t>est </a:t>
                      </a:r>
                      <a:r>
                        <a:rPr lang="en-US" sz="1200" dirty="0">
                          <a:solidFill>
                            <a:srgbClr val="000000"/>
                          </a:solidFill>
                        </a:rPr>
                        <a:t>vitae </a:t>
                      </a:r>
                      <a:r>
                        <a:rPr lang="en-US" sz="1200" dirty="0">
                          <a:solidFill>
                            <a:srgbClr val="000000"/>
                          </a:solidFill>
                        </a:rPr>
                        <a:t>ligula </a:t>
                      </a:r>
                      <a:r>
                        <a:rPr lang="en-US" sz="1200" dirty="0">
                          <a:solidFill>
                            <a:srgbClr val="000000"/>
                          </a:solidFill>
                        </a:rPr>
                        <a:t>imperdiet </a:t>
                      </a:r>
                      <a:r>
                        <a:rPr lang="en-US" sz="1200" dirty="0">
                          <a:solidFill>
                            <a:srgbClr val="000000"/>
                          </a:solidFill>
                        </a:rPr>
                        <a:t>rhoncus.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r>
                        <a:rPr lang="en-US" sz="1200" dirty="0">
                          <a:solidFill>
                            <a:srgbClr val="000000"/>
                          </a:solidFill>
                        </a:rPr>
                        <a:t>rutrum </a:t>
                      </a:r>
                      <a:r>
                        <a:rPr lang="en-US" sz="1200" dirty="0">
                          <a:solidFill>
                            <a:srgbClr val="000000"/>
                          </a:solidFill>
                        </a:rPr>
                        <a:t>velit </a:t>
                      </a:r>
                      <a:r>
                        <a:rPr lang="en-US" sz="1200" dirty="0">
                          <a:solidFill>
                            <a:srgbClr val="000000"/>
                          </a:solidFill>
                        </a:rPr>
                        <a:t>cursus </a:t>
                      </a:r>
                      <a:r>
                        <a:rPr lang="en-US" sz="1200" dirty="0">
                          <a:solidFill>
                            <a:srgbClr val="000000"/>
                          </a:solidFill>
                        </a:rPr>
                        <a:t>vel. </a:t>
                      </a:r>
                      <a:r>
                        <a:rPr lang="en-US" sz="1200" dirty="0">
                          <a:solidFill>
                            <a:srgbClr val="000000"/>
                          </a:solidFill>
                        </a:rPr>
                        <a:t>Proin </a:t>
                      </a:r>
                      <a:r>
                        <a:rPr lang="en-US" sz="1200" dirty="0">
                          <a:solidFill>
                            <a:srgbClr val="000000"/>
                          </a:solidFill>
                        </a:rPr>
                        <a:t>nulla </a:t>
                      </a:r>
                      <a:r>
                        <a:rPr lang="en-US" sz="1200" dirty="0">
                          <a:solidFill>
                            <a:srgbClr val="000000"/>
                          </a:solidFill>
                        </a:rPr>
                        <a:t>est, </a:t>
                      </a:r>
                      <a:r>
                        <a:rPr lang="en-US" sz="1200" dirty="0">
                          <a:solidFill>
                            <a:srgbClr val="000000"/>
                          </a:solidFill>
                        </a:rPr>
                        <a:t>po</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r h="0">
                <a:tc>
                  <a:txBody>
                    <a:bodyPr/>
                    <a:lstStyle/>
                    <a:p>
                      <a:r>
                        <a:rPr lang="en-US" sz="1200" dirty="0">
                          <a:solidFill>
                            <a:srgbClr val="000000"/>
                          </a:solidFill>
                        </a:rPr>
                        <a:t>6</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Ann</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c>
                  <a:txBody>
                    <a:bodyPr/>
                    <a:lstStyle/>
                    <a:p>
                      <a:r>
                        <a:rPr lang="en-US" sz="1200" dirty="0">
                          <a:solidFill>
                            <a:srgbClr val="000000"/>
                          </a:solidFill>
                        </a:rPr>
                        <a:t>oncus. </a:t>
                      </a:r>
                      <a:r>
                        <a:rPr lang="en-US" sz="1200" dirty="0">
                          <a:solidFill>
                            <a:srgbClr val="000000"/>
                          </a:solidFill>
                        </a:rPr>
                        <a:t>Ut </a:t>
                      </a:r>
                      <a:r>
                        <a:rPr lang="en-US" sz="1200" dirty="0">
                          <a:solidFill>
                            <a:srgbClr val="000000"/>
                          </a:solidFill>
                        </a:rPr>
                        <a:t>quis </a:t>
                      </a:r>
                      <a:r>
                        <a:rPr lang="en-US" sz="1200" dirty="0">
                          <a:solidFill>
                            <a:srgbClr val="000000"/>
                          </a:solidFill>
                        </a:rPr>
                        <a:t>hendrerit </a:t>
                      </a:r>
                      <a:r>
                        <a:rPr lang="en-US" sz="1200" dirty="0">
                          <a:solidFill>
                            <a:srgbClr val="000000"/>
                          </a:solidFill>
                        </a:rPr>
                        <a:t>tellus. </a:t>
                      </a:r>
                      <a:r>
                        <a:rPr lang="en-US" sz="1200" dirty="0">
                          <a:solidFill>
                            <a:srgbClr val="000000"/>
                          </a:solidFill>
                        </a:rPr>
                        <a:t>Phasellus </a:t>
                      </a:r>
                      <a:r>
                        <a:rPr lang="en-US" sz="1200" dirty="0">
                          <a:solidFill>
                            <a:srgbClr val="000000"/>
                          </a:solidFill>
                        </a:rPr>
                        <a:t>non </a:t>
                      </a:r>
                      <a:r>
                        <a:rPr lang="en-US" sz="1200" dirty="0">
                          <a:solidFill>
                            <a:srgbClr val="000000"/>
                          </a:solidFill>
                        </a:rPr>
                        <a:t>malesuada </a:t>
                      </a:r>
                      <a:r>
                        <a:rPr lang="en-US" sz="1200" dirty="0">
                          <a:solidFill>
                            <a:srgbClr val="000000"/>
                          </a:solidFill>
                        </a:rPr>
                        <a:t>mi. </a:t>
                      </a:r>
                      <a:r>
                        <a:rPr lang="en-US" sz="1200" dirty="0">
                          <a:solidFill>
                            <a:srgbClr val="000000"/>
                          </a:solidFill>
                        </a:rPr>
                        <a:t>Suspendisse </a:t>
                      </a:r>
                      <a:r>
                        <a:rPr lang="en-US" sz="1200" dirty="0">
                          <a:solidFill>
                            <a:srgbClr val="000000"/>
                          </a:solidFill>
                        </a:rPr>
                        <a:t>ullamcorper </a:t>
                      </a:r>
                      <a:r>
                        <a:rPr lang="en-US" sz="1200" dirty="0">
                          <a:solidFill>
                            <a:srgbClr val="000000"/>
                          </a:solidFill>
                        </a:rPr>
                        <a:t>tristique </a:t>
                      </a:r>
                      <a:r>
                        <a:rPr lang="en-US" sz="1200" dirty="0">
                          <a:solidFill>
                            <a:srgbClr val="000000"/>
                          </a:solidFill>
                        </a:rPr>
                        <a:t>odio </a:t>
                      </a:r>
                      <a:r>
                        <a:rPr lang="en-US" sz="1200" dirty="0">
                          <a:solidFill>
                            <a:srgbClr val="000000"/>
                          </a:solidFill>
                        </a:rPr>
                        <a:t>fermentum </a:t>
                      </a:r>
                      <a:r>
                        <a:rPr lang="en-US" sz="1200" dirty="0">
                          <a:solidFill>
                            <a:srgbClr val="000000"/>
                          </a:solidFill>
                        </a:rPr>
                        <a:t>elementum. </a:t>
                      </a:r>
                      <a:r>
                        <a:rPr lang="en-US" sz="1200" dirty="0">
                          <a:solidFill>
                            <a:srgbClr val="000000"/>
                          </a:solidFill>
                        </a:rPr>
                        <a:t>Phasellus </a:t>
                      </a:r>
                      <a:r>
                        <a:rPr lang="en-US" sz="1200" dirty="0">
                          <a:solidFill>
                            <a:srgbClr val="000000"/>
                          </a:solidFill>
                        </a:rPr>
                        <a:t>mattis </a:t>
                      </a:r>
                      <a:r>
                        <a:rPr lang="en-US" sz="1200" dirty="0">
                          <a:solidFill>
                            <a:srgbClr val="000000"/>
                          </a:solidFill>
                        </a:rPr>
                        <a:t>mollis </a:t>
                      </a:r>
                      <a:r>
                        <a:rPr lang="en-US" sz="1200" dirty="0">
                          <a:solidFill>
                            <a:srgbClr val="000000"/>
                          </a:solidFill>
                        </a:rPr>
                        <a:t>mauris, </a:t>
                      </a:r>
                      <a:r>
                        <a:rPr lang="en-US" sz="1200" dirty="0">
                          <a:solidFill>
                            <a:srgbClr val="000000"/>
                          </a:solidFill>
                        </a:rPr>
                        <a:t>non </a:t>
                      </a:r>
                      <a:r>
                        <a:rPr lang="en-US" sz="1200" dirty="0">
                          <a:solidFill>
                            <a:srgbClr val="000000"/>
                          </a:solidFill>
                        </a:rPr>
                        <a:t>mattis </a:t>
                      </a:r>
                      <a:r>
                        <a:rPr lang="en-US" sz="1200" dirty="0">
                          <a:solidFill>
                            <a:srgbClr val="000000"/>
                          </a:solidFill>
                        </a:rPr>
                        <a:t>ligula </a:t>
                      </a:r>
                      <a:r>
                        <a:rPr lang="en-US" sz="1200" dirty="0">
                          <a:solidFill>
                            <a:srgbClr val="000000"/>
                          </a:solidFill>
                        </a:rPr>
                        <a:t>dapibus </a:t>
                      </a:r>
                      <a:r>
                        <a:rPr lang="en-US" sz="1200" dirty="0">
                          <a:solidFill>
                            <a:srgbClr val="000000"/>
                          </a:solidFill>
                        </a:rPr>
                        <a:t>quis. </a:t>
                      </a:r>
                      <a:r>
                        <a:rPr lang="en-US" sz="1200" dirty="0">
                          <a:solidFill>
                            <a:srgbClr val="000000"/>
                          </a:solidFill>
                        </a:rPr>
                        <a:t>Quisque </a:t>
                      </a:r>
                      <a:r>
                        <a:rPr lang="en-US" sz="1200" dirty="0">
                          <a:solidFill>
                            <a:srgbClr val="000000"/>
                          </a:solidFill>
                        </a:rPr>
                        <a:t>pretium </a:t>
                      </a:r>
                      <a:r>
                        <a:rPr lang="en-US" sz="1200" dirty="0">
                          <a:solidFill>
                            <a:srgbClr val="000000"/>
                          </a:solidFill>
                        </a:rPr>
                        <a:t>metus </a:t>
                      </a:r>
                      <a:r>
                        <a:rPr lang="en-US" sz="1200" dirty="0">
                          <a:solidFill>
                            <a:srgbClr val="000000"/>
                          </a:solidFill>
                        </a:rPr>
                        <a:t>massa. </a:t>
                      </a:r>
                      <a:r>
                        <a:rPr lang="en-US" sz="1200" dirty="0">
                          <a:solidFill>
                            <a:srgbClr val="000000"/>
                          </a:solidFill>
                        </a:rPr>
                        <a:t>Curabitur </a:t>
                      </a:r>
                      <a:r>
                        <a:rPr lang="en-US" sz="1200" dirty="0">
                          <a:solidFill>
                            <a:srgbClr val="000000"/>
                          </a:solidFill>
                        </a:rPr>
                        <a:t>condimentum </a:t>
                      </a:r>
                      <a:r>
                        <a:rPr lang="en-US" sz="1200" dirty="0">
                          <a:solidFill>
                            <a:srgbClr val="000000"/>
                          </a:solidFill>
                        </a:rPr>
                        <a:t>consequat </a:t>
                      </a:r>
                      <a:r>
                        <a:rPr lang="en-US" sz="1200" dirty="0">
                          <a:solidFill>
                            <a:srgbClr val="000000"/>
                          </a:solidFill>
                        </a:rPr>
                        <a:t>felis, </a:t>
                      </a:r>
                      <a:r>
                        <a:rPr lang="en-US" sz="1200" dirty="0">
                          <a:solidFill>
                            <a:srgbClr val="000000"/>
                          </a:solidFill>
                        </a:rPr>
                        <a:t>id </a:t>
                      </a:r>
                      <a:endParaRPr lang="en-US" sz="1200" dirty="0"/>
                    </a:p>
                  </a:txBody>
                  <a:tcPr marL="45720" marR="45720" marT="45720" marB="45720">
                    <a:lnL w="12700" cap="flat" cmpd="sng" algn="ctr">
                      <a:solidFill>
                        <a:srgbClr val="CFCFCF"/>
                      </a:solidFill>
                      <a:prstDash val="solid"/>
                      <a:round/>
                      <a:headEnd type="none" w="med" len="med"/>
                      <a:tailEnd type="none" w="med" len="med"/>
                    </a:lnL>
                    <a:lnR w="12700"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w="12700" cap="flat" cmpd="sng" algn="ctr">
                      <a:solidFill>
                        <a:srgbClr val="CFCFCF"/>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Company>S.T.A.R. Laboratories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Test Suite Presentation</dc:title>
  <dc:subject>PptxGenJS Test Suite Export</dc:subject>
  <dc:creator>Brent Ely</dc:creator>
  <cp:lastModifiedBy>Brent Ely</cp:lastModifiedBy>
  <cp:revision>15</cp:revision>
  <dcterms:created xsi:type="dcterms:W3CDTF">2023-02-28T23:20:22Z</dcterms:created>
  <dcterms:modified xsi:type="dcterms:W3CDTF">2023-02-28T23:20:22Z</dcterms:modified>
</cp:coreProperties>
</file>