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xt" id="{5c62c399-ac84-4779-1136-e0661b487fd9}">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https://gitbrent.github.io/PptxGenJS/docs/api-text.html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https://gitbrent.github.io/PptxGenJS/docs/api-text.html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https://gitbrent.github.io/PptxGenJS/docs/api-text.html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https://gitbrent.github.io/PptxGenJS/docs/api-text.html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https://gitbrent.github.io/PptxGenJS/docs/api-text.html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Docs: https://gitbrent.github.io/PptxGenJS/docs/api-text.html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TITLE_SLIDE-image-1.jpe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003-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005-1.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SLIDE">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0" y="5212080"/>
            <a:ext cx="12192000" cy="685800"/>
          </a:xfrm>
          <a:prstGeom prst="rect">
            <a:avLst/>
          </a:prstGeom>
          <a:solidFill>
            <a:srgbClr val="F1F1F1"/>
          </a:solidFill>
          <a:ln/>
        </p:spPr>
      </p:sp>
      <p:sp>
        <p:nvSpPr>
          <p:cNvPr id="3" name="Text 1"/>
          <p:cNvSpPr/>
          <p:nvPr/>
        </p:nvSpPr>
        <p:spPr>
          <a:xfrm>
            <a:off x="0" y="5212080"/>
            <a:ext cx="12192000" cy="685800"/>
          </a:xfrm>
          <a:prstGeom prst="rect">
            <a:avLst/>
          </a:prstGeom>
          <a:noFill/>
          <a:ln/>
        </p:spPr>
        <p:txBody>
          <a:bodyPr wrap="square" lIns="0" tIns="0" rIns="0" bIns="0" rtlCol="0" anchor="ctr"/>
          <a:lstStyle/>
          <a:p>
            <a:pPr algn="ctr"/>
            <a:r>
              <a:rPr lang="en-US" sz="2000" dirty="0">
                <a:solidFill>
                  <a:srgbClr val="363636"/>
                </a:solidFill>
                <a:latin typeface="Arial" pitchFamily="34" charset="0"/>
                <a:ea typeface="Arial" pitchFamily="34" charset="-122"/>
                <a:cs typeface="Arial" pitchFamily="34" charset="-120"/>
              </a:rPr>
              <a:t>Global IT &amp; Services :: Status Report</a:t>
            </a:r>
            <a:endParaRPr lang="en-US" sz="2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_PLAIN">
    <p:bg>
      <p:bgPr>
        <a:solidFill>
          <a:srgbClr val="F1F1F1"/>
        </a:solidFill>
      </p:bgPr>
    </p:bg>
    <p:spTree>
      <p:nvGrpSpPr>
        <p:cNvPr id="1" name=""/>
        <p:cNvGrpSpPr/>
        <p:nvPr/>
      </p:nvGrpSpPr>
      <p:grpSpPr>
        <a:xfrm>
          <a:off x="0" y="0"/>
          <a:ext cx="0" cy="0"/>
          <a:chOff x="0" y="0"/>
          <a:chExt cx="0" cy="0"/>
        </a:xfrm>
      </p:grpSpPr>
      <p:sp>
        <p:nvSpPr>
          <p:cNvPr id="2" name="Shape 0"/>
          <p:cNvSpPr/>
          <p:nvPr/>
        </p:nvSpPr>
        <p:spPr>
          <a:xfrm>
            <a:off x="0" y="6309360"/>
            <a:ext cx="12192000" cy="548640"/>
          </a:xfrm>
          <a:prstGeom prst="rect">
            <a:avLst/>
          </a:prstGeom>
          <a:solidFill>
            <a:srgbClr val="003B75"/>
          </a:solidFill>
          <a:ln/>
        </p:spPr>
      </p:sp>
      <p:pic>
        <p:nvPicPr>
          <p:cNvPr id="3" name="Image 0" descr="preencoded.png">    </p:cNvPr>
          <p:cNvPicPr>
            <a:picLocks noChangeAspect="1"/>
          </p:cNvPicPr>
          <p:nvPr/>
        </p:nvPicPr>
        <p:blipFill>
          <a:blip r:embed="rId1"/>
          <a:stretch>
            <a:fillRect/>
          </a:stretch>
        </p:blipFill>
        <p:spPr>
          <a:xfrm>
            <a:off x="10469880" y="5440680"/>
            <a:ext cx="1527048" cy="685800"/>
          </a:xfrm>
          <a:prstGeom prst="rect">
            <a:avLst/>
          </a:prstGeom>
        </p:spPr>
      </p:pic>
      <p:sp>
        <p:nvSpPr>
          <p:cNvPr id="4" name="Text 1"/>
          <p:cNvSpPr/>
          <p:nvPr/>
        </p:nvSpPr>
        <p:spPr>
          <a:xfrm>
            <a:off x="0" y="6309360"/>
            <a:ext cx="12192000" cy="548640"/>
          </a:xfrm>
          <a:prstGeom prst="rect">
            <a:avLst/>
          </a:prstGeom>
          <a:noFill/>
          <a:ln/>
        </p:spPr>
        <p:txBody>
          <a:bodyPr wrap="square" rtlCol="0" anchor="ctr"/>
          <a:lstStyle/>
          <a:p>
            <a:pPr algn="ctr"/>
            <a:r>
              <a:rPr lang="en-US" sz="1200" dirty="0">
                <a:solidFill>
                  <a:srgbClr val="FFFFFF"/>
                </a:solidFill>
              </a:rPr>
              <a:t>S.T.A.R. Laboratories - Confidential</a:t>
            </a:r>
            <a:endParaRPr lang="en-US" sz="1200" dirty="0"/>
          </a:p>
        </p:txBody>
      </p:sp>
      <p:sp>
        <p:nvSpPr>
          <p:cNvPr id="25" name="Slide Number Placeholder 0"/>
          <p:cNvSpPr>
            <a:spLocks noGrp="1"/>
          </p:cNvSpPr>
          <p:nvPr>
            <p:ph type="sldNum" sz="quarter" idx="4294967295"/>
          </p:nvPr>
        </p:nvSpPr>
        <p:spPr>
          <a:xfrm>
            <a:off x="548640" y="6492240"/>
            <a:ext cx="800000" cy="300000"/>
          </a:xfrm>
          <a:prstGeom prst="rect">
            <a:avLst/>
          </a:prstGeom>
          <a:extLst>
            <a:ext uri="{C572A759-6A51-4108-AA02-DFA0A04FC94B}">
              <ma14:wrappingTextBoxFlag xmlns:ma14="http://schemas.microsoft.com/office/mac/drawingml/2011/main" val="0"/>
            </a:ext>
          </a:extLst>
        </p:spPr>
        <p:txBody>
          <a:bodyPr/>
          <a:lstStyle>
            <a:lvl1pPr>
              <a:defRPr sz="1000">
                <a:solidFill>
                  <a:srgbClr val="FFFFFF"/>
                </a:solidFill>
                <a:latin typeface="Arial"/>
                <a:ea typeface="Arial"/>
                <a:cs typeface="Arial"/>
              </a:defRPr>
            </a:lvl1pPr>
          </a:lstStyle>
          <a:p>
            <a:pPr algn="ctr"/>
            <a:fld id="{F7021451-1387-4CA6-816F-3879F97B5CBC}" type="slidenum">
              <a:rPr b="0" lang="en-US"/>
              <a:t>1003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E1E1E1">
            <a:alpha val="50000"/>
          </a:srgbClr>
        </a:solidFill>
      </p:bgPr>
    </p:bg>
    <p:spTree>
      <p:nvGrpSpPr>
        <p:cNvPr id="1" name=""/>
        <p:cNvGrpSpPr/>
        <p:nvPr/>
      </p:nvGrpSpPr>
      <p:grpSpPr>
        <a:xfrm>
          <a:off x="0" y="0"/>
          <a:ext cx="0" cy="0"/>
          <a:chOff x="0" y="0"/>
          <a:chExt cx="0" cy="0"/>
        </a:xfrm>
      </p:grpSpPr>
      <p:sp>
        <p:nvSpPr>
          <p:cNvPr id="2" name="Shape 0"/>
          <p:cNvSpPr/>
          <p:nvPr/>
        </p:nvSpPr>
        <p:spPr>
          <a:xfrm>
            <a:off x="0" y="6309360"/>
            <a:ext cx="12192000" cy="548640"/>
          </a:xfrm>
          <a:prstGeom prst="rect">
            <a:avLst/>
          </a:prstGeom>
          <a:solidFill>
            <a:srgbClr val="003B75"/>
          </a:solidFill>
          <a:ln/>
        </p:spPr>
      </p:sp>
      <p:sp>
        <p:nvSpPr>
          <p:cNvPr id="3" name="Text 1"/>
          <p:cNvSpPr/>
          <p:nvPr/>
        </p:nvSpPr>
        <p:spPr>
          <a:xfrm>
            <a:off x="0" y="6309360"/>
            <a:ext cx="12192000" cy="548640"/>
          </a:xfrm>
          <a:prstGeom prst="rect">
            <a:avLst/>
          </a:prstGeom>
          <a:noFill/>
          <a:ln/>
        </p:spPr>
        <p:txBody>
          <a:bodyPr wrap="square" rtlCol="0" anchor="ctr"/>
          <a:lstStyle/>
          <a:p>
            <a:pPr algn="ctr"/>
            <a:r>
              <a:rPr lang="en-US" sz="1200" dirty="0">
                <a:solidFill>
                  <a:srgbClr val="FFFFFF"/>
                </a:solidFill>
              </a:rPr>
              <a:t>S.T.A.R. Laboratories - Confidential</a:t>
            </a:r>
            <a:endParaRPr lang="en-US" sz="1200" dirty="0"/>
          </a:p>
        </p:txBody>
      </p:sp>
      <p:sp>
        <p:nvSpPr>
          <p:cNvPr id="4" name="Text 2"/>
          <p:cNvSpPr/>
          <p:nvPr>
            <p:ph idx="102" type="title" hasCustomPrompt="1"/>
          </p:nvPr>
        </p:nvSpPr>
        <p:spPr>
          <a:xfrm>
            <a:off x="548640" y="182880"/>
            <a:ext cx="10972800" cy="914400"/>
          </a:xfrm>
          <a:prstGeom prst="rect">
            <a:avLst/>
          </a:prstGeom>
          <a:noFill/>
          <a:ln/>
        </p:spPr>
        <p:txBody>
          <a:bodyPr wrap="square" rtlCol="0"/>
          <a:lstStyle>
            <a:lvl1pPr algn="ctr" indent="0" marL="0">
              <a:buNone/>
              <a:defRPr lang="en-US" dirty="0">
                <a:solidFill>
                  <a:srgbClr val="404040"/>
                </a:solidFill>
              </a:defRPr>
            </a:lvl1pPr>
          </a:lstStyle>
          <a:p>
            <a:pPr algn="ctr" indent="0" marL="0">
              <a:buNone/>
            </a:pPr>
            <a:endParaRPr lang="en-US" dirty="0"/>
          </a:p>
        </p:txBody>
      </p:sp>
      <p:sp>
        <p:nvSpPr>
          <p:cNvPr id="5" name="Text 2"/>
          <p:cNvSpPr/>
          <p:nvPr>
            <p:ph idx="103" type="body" hasCustomPrompt="1"/>
          </p:nvPr>
        </p:nvSpPr>
        <p:spPr>
          <a:xfrm>
            <a:off x="548640" y="1371600"/>
            <a:ext cx="10972800" cy="4800600"/>
          </a:xfrm>
          <a:prstGeom prst="rect">
            <a:avLst/>
          </a:prstGeom>
          <a:noFill/>
          <a:ln/>
        </p:spPr>
        <p:txBody>
          <a:bodyPr wrap="square" rtlCol="0"/>
          <a:lstStyle>
            <a:lvl1pPr indent="0" marL="0">
              <a:buNone/>
              <a:defRPr lang="en-US" sz="2800" dirty="0"/>
            </a:lvl1pPr>
          </a:lstStyle>
          <a:p>
            <a:pPr indent="0" marL="0">
              <a:buNone/>
            </a:pPr>
            <a:r>
              <a:rPr lang="en-US" sz="2800" dirty="0">
                <a:solidFill>
                  <a:srgbClr val="000000"/>
                </a:solidFill>
              </a:rPr>
              <a:t>(supports custom placeholder text!)</a:t>
            </a:r>
            <a:endParaRPr lang="en-US" sz="2800" dirty="0"/>
          </a:p>
        </p:txBody>
      </p:sp>
      <p:sp>
        <p:nvSpPr>
          <p:cNvPr id="25" name="Slide Number Placeholder 0"/>
          <p:cNvSpPr>
            <a:spLocks noGrp="1"/>
          </p:cNvSpPr>
          <p:nvPr>
            <p:ph type="sldNum" sz="quarter" idx="4294967295"/>
          </p:nvPr>
        </p:nvSpPr>
        <p:spPr>
          <a:xfrm>
            <a:off x="548640" y="6492240"/>
            <a:ext cx="800000" cy="300000"/>
          </a:xfrm>
          <a:prstGeom prst="rect">
            <a:avLst/>
          </a:prstGeom>
          <a:extLst>
            <a:ext uri="{C572A759-6A51-4108-AA02-DFA0A04FC94B}">
              <ma14:wrappingTextBoxFlag xmlns:ma14="http://schemas.microsoft.com/office/mac/drawingml/2011/main" val="0"/>
            </a:ext>
          </a:extLst>
        </p:spPr>
        <p:txBody>
          <a:bodyPr/>
          <a:lstStyle>
            <a:lvl1pPr>
              <a:defRPr sz="1000">
                <a:solidFill>
                  <a:srgbClr val="FFFFFF"/>
                </a:solidFill>
                <a:latin typeface="Arial"/>
                <a:ea typeface="Arial"/>
                <a:cs typeface="Arial"/>
              </a:defRPr>
            </a:lvl1pPr>
          </a:lstStyle>
          <a:p>
            <a:pPr algn="l"/>
            <a:fld id="{F7021451-1387-4CA6-816F-3879F97B5CBC}" type="slidenum">
              <a:rPr b="1" lang="en-US"/>
              <a:t>1004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ANKS_SLIDE">
    <p:bg>
      <p:bgPr>
        <a:solidFill>
          <a:srgbClr val="36ABFF"/>
        </a:solidFill>
      </p:bgPr>
    </p:bg>
    <p:spTree>
      <p:nvGrpSpPr>
        <p:cNvPr id="1" name=""/>
        <p:cNvGrpSpPr/>
        <p:nvPr/>
      </p:nvGrpSpPr>
      <p:grpSpPr>
        <a:xfrm>
          <a:off x="0" y="0"/>
          <a:ext cx="0" cy="0"/>
          <a:chOff x="0" y="0"/>
          <a:chExt cx="0" cy="0"/>
        </a:xfrm>
      </p:grpSpPr>
      <p:sp>
        <p:nvSpPr>
          <p:cNvPr id="2" name="Shape 0"/>
          <p:cNvSpPr/>
          <p:nvPr/>
        </p:nvSpPr>
        <p:spPr>
          <a:xfrm>
            <a:off x="0" y="3108960"/>
            <a:ext cx="12192000" cy="1828800"/>
          </a:xfrm>
          <a:prstGeom prst="rect">
            <a:avLst/>
          </a:prstGeom>
          <a:solidFill>
            <a:srgbClr val="FFFFFF"/>
          </a:solidFill>
          <a:ln/>
        </p:spPr>
      </p:sp>
      <p:pic>
        <p:nvPicPr>
          <p:cNvPr id="3" name="Image 0" descr="https://raw.githubusercontent.com/gitbrent/PptxGenJS/master/demos/common/images/starlabs_logo.png">    </p:cNvPr>
          <p:cNvPicPr>
            <a:picLocks noChangeAspect="1"/>
          </p:cNvPicPr>
          <p:nvPr/>
        </p:nvPicPr>
        <p:blipFill>
          <a:blip r:embed="rId1"/>
          <a:stretch>
            <a:fillRect/>
          </a:stretch>
        </p:blipFill>
        <p:spPr>
          <a:xfrm>
            <a:off x="4206240" y="3200400"/>
            <a:ext cx="3657600" cy="1645920"/>
          </a:xfrm>
          <a:prstGeom prst="rect">
            <a:avLst/>
          </a:prstGeom>
        </p:spPr>
      </p:pic>
      <p:sp>
        <p:nvSpPr>
          <p:cNvPr id="4" name="Text 1"/>
          <p:cNvSpPr/>
          <p:nvPr>
            <p:ph idx="102" type="title" hasCustomPrompt="1"/>
          </p:nvPr>
        </p:nvSpPr>
        <p:spPr>
          <a:xfrm>
            <a:off x="0" y="822960"/>
            <a:ext cx="12192000" cy="914400"/>
          </a:xfrm>
          <a:prstGeom prst="rect">
            <a:avLst/>
          </a:prstGeom>
          <a:noFill/>
          <a:ln/>
        </p:spPr>
        <p:txBody>
          <a:bodyPr wrap="square" rtlCol="0"/>
          <a:lstStyle>
            <a:lvl1pPr algn="ctr" indent="0" marL="0">
              <a:buNone/>
              <a:defRPr lang="en-US" sz="6000" dirty="0">
                <a:solidFill>
                  <a:srgbClr val="FFFFFF"/>
                </a:solidFill>
                <a:latin typeface="Arial" pitchFamily="34" charset="0"/>
                <a:ea typeface="Arial" pitchFamily="34" charset="-122"/>
                <a:cs typeface="Arial" pitchFamily="34" charset="-120"/>
              </a:defRPr>
            </a:lvl1pPr>
          </a:lstStyle>
          <a:p>
            <a:pPr algn="ctr" indent="0" marL="0">
              <a:buNone/>
            </a:pPr>
            <a:endParaRPr lang="en-US" sz="6000" dirty="0"/>
          </a:p>
        </p:txBody>
      </p:sp>
      <p:sp>
        <p:nvSpPr>
          <p:cNvPr id="5" name="Text 1"/>
          <p:cNvSpPr/>
          <p:nvPr>
            <p:ph idx="103" type="body" hasCustomPrompt="1"/>
          </p:nvPr>
        </p:nvSpPr>
        <p:spPr>
          <a:xfrm>
            <a:off x="0" y="5897880"/>
            <a:ext cx="12192000" cy="914400"/>
          </a:xfrm>
          <a:prstGeom prst="rect">
            <a:avLst/>
          </a:prstGeom>
          <a:noFill/>
          <a:ln/>
        </p:spPr>
        <p:txBody>
          <a:bodyPr wrap="square" rtlCol="0"/>
          <a:lstStyle>
            <a:lvl1pPr algn="ctr" indent="0" marL="0">
              <a:buNone/>
              <a:defRPr lang="en-US" sz="3200" dirty="0">
                <a:solidFill>
                  <a:srgbClr val="FFFFFF"/>
                </a:solidFill>
                <a:latin typeface="Courier" pitchFamily="34" charset="0"/>
                <a:ea typeface="Courier" pitchFamily="34" charset="-122"/>
                <a:cs typeface="Courier" pitchFamily="34" charset="-120"/>
              </a:defRPr>
            </a:lvl1pPr>
          </a:lstStyle>
          <a:p>
            <a:pPr algn="ctr" indent="0" marL="0">
              <a:buNone/>
            </a:pPr>
            <a:r>
              <a:rPr lang="en-US" sz="3200" dirty="0">
                <a:solidFill>
                  <a:srgbClr val="FFFFFF"/>
                </a:solidFill>
                <a:latin typeface="Courier" pitchFamily="34" charset="0"/>
                <a:ea typeface="Courier" pitchFamily="34" charset="-122"/>
                <a:cs typeface="Courier" pitchFamily="34" charset="-120"/>
              </a:rPr>
              <a:t>(add homepage URL)</a:t>
            </a:r>
            <a:endParaRPr lang="en-US" sz="3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ARGIN_SLIDE">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0" y="0"/>
            <a:ext cx="12192000" cy="4572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(margin-top)</a:t>
            </a:r>
            <a:endParaRPr lang="en-US" sz="1000" dirty="0"/>
          </a:p>
        </p:txBody>
      </p:sp>
      <p:sp>
        <p:nvSpPr>
          <p:cNvPr id="3" name="Text 1"/>
          <p:cNvSpPr/>
          <p:nvPr/>
        </p:nvSpPr>
        <p:spPr>
          <a:xfrm flipV="1">
            <a:off x="0" y="6400800"/>
            <a:ext cx="12192000" cy="4572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(margin-btm)</a:t>
            </a:r>
            <a:endParaRPr 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ARGIN_SLIDE_STARTY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0" y="0"/>
            <a:ext cx="914400" cy="36576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(4.0 inches H)</a:t>
            </a:r>
            <a:endParaRPr lang="en-US" sz="1000" dirty="0"/>
          </a:p>
        </p:txBody>
      </p:sp>
      <p:sp>
        <p:nvSpPr>
          <p:cNvPr id="3" name="Text 1"/>
          <p:cNvSpPr/>
          <p:nvPr/>
        </p:nvSpPr>
        <p:spPr>
          <a:xfrm>
            <a:off x="914400" y="0"/>
            <a:ext cx="914400" cy="13716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(1.5 inches H)</a:t>
            </a:r>
            <a:endParaRPr lang="en-US" sz="1000" dirty="0"/>
          </a:p>
        </p:txBody>
      </p:sp>
      <p:sp>
        <p:nvSpPr>
          <p:cNvPr id="4" name="Text 2"/>
          <p:cNvSpPr/>
          <p:nvPr/>
        </p:nvSpPr>
        <p:spPr>
          <a:xfrm>
            <a:off x="0" y="0"/>
            <a:ext cx="12192000" cy="4572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(margin-top)</a:t>
            </a:r>
            <a:endParaRPr lang="en-US" sz="1000" dirty="0"/>
          </a:p>
        </p:txBody>
      </p:sp>
      <p:sp>
        <p:nvSpPr>
          <p:cNvPr id="5" name="Text 3"/>
          <p:cNvSpPr/>
          <p:nvPr/>
        </p:nvSpPr>
        <p:spPr>
          <a:xfrm flipV="1">
            <a:off x="0" y="6400800"/>
            <a:ext cx="12192000" cy="457200"/>
          </a:xfrm>
          <a:prstGeom prst="rect">
            <a:avLst/>
          </a:prstGeom>
          <a:solidFill>
            <a:srgbClr val="FFFCCC"/>
          </a:solidFill>
          <a:ln/>
        </p:spPr>
        <p:txBody>
          <a:bodyPr wrap="square" rtlCol="0" anchor="ctr"/>
          <a:lstStyle/>
          <a:p>
            <a:pPr algn="ctr"/>
            <a:r>
              <a:rPr lang="en-US" sz="1000" dirty="0">
                <a:solidFill>
                  <a:srgbClr val="9F9F9F"/>
                </a:solidFill>
                <a:latin typeface="Courier New" pitchFamily="34" charset="0"/>
                <a:ea typeface="Courier New" pitchFamily="34" charset="-122"/>
                <a:cs typeface="Courier New" pitchFamily="34" charset="-120"/>
              </a:rPr>
              <a:t>(margin-btm)</a:t>
            </a:r>
            <a:endParaRPr lang="en-US" sz="1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_SLIDE">
    <p:spTree>
      <p:nvGrpSpPr>
        <p:cNvPr id="1" name=""/>
        <p:cNvGrpSpPr/>
        <p:nvPr/>
      </p:nvGrpSpPr>
      <p:grpSpPr>
        <a:xfrm>
          <a:off x="0" y="0"/>
          <a:ext cx="0" cy="0"/>
          <a:chOff x="0" y="0"/>
          <a:chExt cx="0" cy="0"/>
        </a:xfrm>
      </p:grpSpPr>
      <p:sp>
        <p:nvSpPr>
          <p:cNvPr id="2" name="Shape 0"/>
          <p:cNvSpPr/>
          <p:nvPr/>
        </p:nvSpPr>
        <p:spPr>
          <a:xfrm>
            <a:off x="0" y="6492240"/>
            <a:ext cx="12192000" cy="365760"/>
          </a:xfrm>
          <a:prstGeom prst="rect">
            <a:avLst/>
          </a:prstGeom>
          <a:solidFill>
            <a:srgbClr val="F1F1F1"/>
          </a:solidFill>
          <a:ln/>
        </p:spPr>
      </p:sp>
      <p:sp>
        <p:nvSpPr>
          <p:cNvPr id="3" name="Text 1"/>
          <p:cNvSpPr/>
          <p:nvPr/>
        </p:nvSpPr>
        <p:spPr>
          <a:xfrm>
            <a:off x="0" y="6492240"/>
            <a:ext cx="12192000" cy="365760"/>
          </a:xfrm>
          <a:prstGeom prst="rect">
            <a:avLst/>
          </a:prstGeom>
          <a:noFill/>
          <a:ln/>
        </p:spPr>
        <p:txBody>
          <a:bodyPr wrap="square" rtlCol="0" anchor="ctr"/>
          <a:lstStyle/>
          <a:p>
            <a:pPr algn="ctr"/>
            <a:r>
              <a:rPr lang="en-US" sz="1000" dirty="0">
                <a:solidFill>
                  <a:srgbClr val="6C6C6C"/>
                </a:solidFill>
              </a:rPr>
              <a:t>PptxGenJS - JavaScript PowerPoint Library - (github.com/gitbrent/PptxGenJS)</a:t>
            </a:r>
            <a:endParaRPr lang="en-US" sz="10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548640" y="6492240"/>
            <a:ext cx="800000" cy="300000"/>
          </a:xfrm>
          <a:prstGeom prst="rect">
            <a:avLst/>
          </a:prstGeom>
          <a:extLst>
            <a:ext uri="{C572A759-6A51-4108-AA02-DFA0A04FC94B}">
              <ma14:wrappingTextBoxFlag xmlns:ma14="http://schemas.microsoft.com/office/mac/drawingml/2011/main" val="0"/>
            </a:ext>
          </a:extLst>
        </p:spPr>
        <p:txBody>
          <a:bodyPr/>
          <a:lstStyle>
            <a:lvl1pPr>
              <a:defRPr sz="1000">
                <a:solidFill>
                  <a:srgbClr val="FFFFFF"/>
                </a:solidFill>
                <a:latin typeface="Arial"/>
                <a:ea typeface="Arial"/>
                <a:cs typeface="Arial"/>
              </a:defRPr>
            </a:lvl1pPr>
          </a:lstStyle>
          <a:p>
            <a:pPr algn="ctr"/>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hyperlink" Target="https://github.com/gitbrent/pptxgenjs" TargetMode="External"/><Relationship Id="rId2" Type="http://schemas.openxmlformats.org/officeDocument/2006/relationships/hyperlink" Target="https://github.com/gitbrent" TargetMode="External"/><Relationship Id="rId3" Type="http://schemas.openxmlformats.org/officeDocument/2006/relationships/hyperlink" Target="https://github.com/gitbrent" TargetMode="External"/><Relationship Id="rId4" Type="http://schemas.openxmlformats.org/officeDocument/2006/relationships/slide" Target="slide5.xml"/><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30303"/>
        </a:solidFill>
      </p:bgPr>
    </p:bg>
    <p:spTree>
      <p:nvGrpSpPr>
        <p:cNvPr id="1" name=""/>
        <p:cNvGrpSpPr/>
        <p:nvPr/>
      </p:nvGrpSpPr>
      <p:grpSpPr>
        <a:xfrm>
          <a:off x="0" y="0"/>
          <a:ext cx="0" cy="0"/>
          <a:chOff x="0" y="0"/>
          <a:chExt cx="0" cy="0"/>
        </a:xfrm>
      </p:grpSpPr>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Text Examples: Text alignment, percent x/y, etc.</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txBox="1"/>
          <p:nvPr/>
        </p:nvSpPr>
        <p:spPr>
          <a:xfrm>
            <a:off x="457200" y="685800"/>
            <a:ext cx="7772400" cy="2286000"/>
          </a:xfrm>
          <a:prstGeom prst="rect">
            <a:avLst/>
          </a:prstGeom>
          <a:solidFill>
            <a:srgbClr val="0000FF"/>
          </a:solidFill>
          <a:ln/>
        </p:spPr>
        <p:txBody>
          <a:bodyPr wrap="square" rtlCol="0" anchor="ctr"/>
          <a:lstStyle/>
          <a:p>
            <a:pPr algn="ctr"/>
            <a:r>
              <a:rPr lang="en-US" sz="3200" dirty="0">
                <a:solidFill>
                  <a:srgbClr val="FFFFFF"/>
                </a:solidFill>
              </a:rPr>
              <a:t>Textbox align (center/middle)</a:t>
            </a:r>
            <a:endParaRPr lang="en-US" sz="3200" dirty="0"/>
          </a:p>
          <a:p>
            <a:pPr algn="ctr"/>
            <a:r>
              <a:rPr lang="en-US" sz="1600" spc="1600" kern="0" dirty="0">
                <a:solidFill>
                  <a:srgbClr val="FFFFFF"/>
                </a:solidFill>
              </a:rPr>
              <a:t>Character Spacing 16</a:t>
            </a:r>
            <a:endParaRPr lang="en-US" sz="3200" dirty="0"/>
          </a:p>
          <a:p>
            <a:pPr algn="ctr"/>
            <a:r>
              <a:rPr lang="en-US" sz="1600" dirty="0">
                <a:solidFill>
                  <a:srgbClr val="FFFFFF">
                    <a:alpha val="50000"/>
                  </a:srgbClr>
                </a:solidFill>
              </a:rPr>
              <a:t>Transparency 50%</a:t>
            </a:r>
            <a:endParaRPr lang="en-US" sz="3200" dirty="0"/>
          </a:p>
        </p:txBody>
      </p:sp>
      <p:sp>
        <p:nvSpPr>
          <p:cNvPr id="5" name="Text 1"/>
          <p:cNvSpPr/>
          <p:nvPr/>
        </p:nvSpPr>
        <p:spPr>
          <a:xfrm>
            <a:off x="9144000" y="685800"/>
            <a:ext cx="2743200" cy="914400"/>
          </a:xfrm>
          <a:prstGeom prst="rect">
            <a:avLst/>
          </a:prstGeom>
          <a:solidFill>
            <a:srgbClr val="00B050"/>
          </a:solidFill>
          <a:ln/>
        </p:spPr>
        <p:txBody>
          <a:bodyPr wrap="square" lIns="190500" tIns="190500" rIns="190500" bIns="190500" rtlCol="0" anchor="t"/>
          <a:lstStyle/>
          <a:p>
            <a:pPr algn="l"/>
            <a:r>
              <a:rPr lang="en-US" sz="1200" dirty="0">
                <a:solidFill>
                  <a:srgbClr val="FFFFFF"/>
                </a:solidFill>
              </a:rPr>
              <a:t>(left/top)</a:t>
            </a:r>
            <a:endParaRPr lang="en-US" sz="1200" dirty="0"/>
          </a:p>
          <a:p>
            <a:pPr algn="l"/>
            <a:r>
              <a:rPr lang="en-US" sz="1200" b="1" dirty="0">
                <a:solidFill>
                  <a:srgbClr val="FFFFFF"/>
                </a:solidFill>
              </a:rPr>
              <a:t>Textbox</a:t>
            </a:r>
            <a:endParaRPr lang="en-US" sz="1200" dirty="0"/>
          </a:p>
        </p:txBody>
      </p:sp>
      <p:sp>
        <p:nvSpPr>
          <p:cNvPr id="6" name="Text 2"/>
          <p:cNvSpPr/>
          <p:nvPr/>
        </p:nvSpPr>
        <p:spPr>
          <a:xfrm>
            <a:off x="9144000" y="2057400"/>
            <a:ext cx="2743200" cy="914400"/>
          </a:xfrm>
          <a:prstGeom prst="rect">
            <a:avLst/>
          </a:prstGeom>
          <a:solidFill>
            <a:srgbClr val="C00000"/>
          </a:solidFill>
          <a:ln/>
        </p:spPr>
        <p:txBody>
          <a:bodyPr wrap="square" lIns="0" tIns="0" rIns="0" bIns="0" rtlCol="0" anchor="b"/>
          <a:lstStyle/>
          <a:p>
            <a:pPr algn="r"/>
            <a:r>
              <a:rPr lang="en-US" dirty="0">
                <a:solidFill>
                  <a:srgbClr val="FFFFFF"/>
                </a:solidFill>
              </a:rPr>
              <a:t>Textbox</a:t>
            </a:r>
            <a:endParaRPr lang="en-US" dirty="0"/>
          </a:p>
          <a:p>
            <a:pPr algn="r"/>
            <a:r>
              <a:rPr lang="en-US" sz="1200" dirty="0">
                <a:solidFill>
                  <a:srgbClr val="FFFFFF"/>
                </a:solidFill>
              </a:rPr>
              <a:t>(right/bottom)</a:t>
            </a:r>
            <a:endParaRPr lang="en-US" sz="1200" dirty="0"/>
          </a:p>
        </p:txBody>
      </p:sp>
      <p:sp>
        <p:nvSpPr>
          <p:cNvPr id="7" name="Text 3"/>
          <p:cNvSpPr/>
          <p:nvPr/>
        </p:nvSpPr>
        <p:spPr>
          <a:xfrm>
            <a:off x="6096000" y="3429000"/>
            <a:ext cx="1828800" cy="0"/>
          </a:xfrm>
          <a:prstGeom prst="rect">
            <a:avLst/>
          </a:prstGeom>
          <a:noFill/>
          <a:ln/>
        </p:spPr>
        <p:txBody>
          <a:bodyPr wrap="square" rtlCol="0" anchor="ctr"/>
          <a:lstStyle/>
          <a:p>
            <a:r>
              <a:rPr lang="en-US" dirty="0">
                <a:solidFill>
                  <a:srgbClr val="9F9F9F"/>
                </a:solidFill>
              </a:rPr>
              <a:t>^ (50%/50%)</a:t>
            </a:r>
            <a:endParaRPr lang="en-US" dirty="0"/>
          </a:p>
        </p:txBody>
      </p:sp>
      <p:sp>
        <p:nvSpPr>
          <p:cNvPr id="8" name="Text 4"/>
          <p:cNvSpPr/>
          <p:nvPr/>
        </p:nvSpPr>
        <p:spPr>
          <a:xfrm>
            <a:off x="9144000" y="3977640"/>
            <a:ext cx="2743200" cy="0"/>
          </a:xfrm>
          <a:prstGeom prst="rect">
            <a:avLst/>
          </a:prstGeom>
          <a:noFill/>
          <a:ln/>
        </p:spPr>
        <p:txBody>
          <a:bodyPr wrap="square" rtlCol="0" anchor="ctr"/>
          <a:lstStyle/>
          <a:p>
            <a:r>
              <a:rPr lang="en-US" dirty="0">
                <a:solidFill>
                  <a:srgbClr val="9F9F9F"/>
                </a:solidFill>
              </a:rPr>
              <a:t>Plain x/y coords</a:t>
            </a:r>
            <a:endParaRPr lang="en-US" dirty="0"/>
          </a:p>
        </p:txBody>
      </p:sp>
      <p:sp>
        <p:nvSpPr>
          <p:cNvPr id="9" name="Text 5"/>
          <p:cNvSpPr/>
          <p:nvPr/>
        </p:nvSpPr>
        <p:spPr>
          <a:xfrm>
            <a:off x="9144000" y="4892040"/>
            <a:ext cx="2743200" cy="0"/>
          </a:xfrm>
          <a:prstGeom prst="rect">
            <a:avLst/>
          </a:prstGeom>
          <a:noFill/>
          <a:ln/>
        </p:spPr>
        <p:txBody>
          <a:bodyPr wrap="square" rtlCol="0" anchor="ctr"/>
          <a:lstStyle/>
          <a:p>
            <a:r>
              <a:rPr lang="en-US" dirty="0">
                <a:solidFill>
                  <a:srgbClr val="9F9F9F"/>
                </a:solidFill>
              </a:rPr>
              <a:t>Escaped chars: ' " &amp; &lt; &gt;</a:t>
            </a:r>
            <a:endParaRPr lang="en-US" dirty="0"/>
          </a:p>
        </p:txBody>
      </p:sp>
      <p:sp>
        <p:nvSpPr>
          <p:cNvPr id="10" name="Text 6"/>
          <p:cNvSpPr/>
          <p:nvPr/>
        </p:nvSpPr>
        <p:spPr>
          <a:xfrm>
            <a:off x="9144000" y="5760720"/>
            <a:ext cx="3017520" cy="0"/>
          </a:xfrm>
          <a:prstGeom prst="rect">
            <a:avLst/>
          </a:prstGeom>
          <a:noFill/>
          <a:ln/>
        </p:spPr>
        <p:txBody>
          <a:bodyPr wrap="square" rtlCol="0" anchor="ctr"/>
          <a:lstStyle/>
          <a:p>
            <a:r>
              <a:rPr lang="en-US" dirty="0">
                <a:solidFill>
                  <a:srgbClr val="9F9F9F"/>
                </a:solidFill>
              </a:rPr>
              <a:t>Sub</a:t>
            </a:r>
            <a:r>
              <a:rPr lang="en-US" baseline="-40000" dirty="0">
                <a:solidFill>
                  <a:srgbClr val="9F9F9F"/>
                </a:solidFill>
              </a:rPr>
              <a:t>Subscript</a:t>
            </a:r>
            <a:r>
              <a:rPr lang="en-US" dirty="0">
                <a:solidFill>
                  <a:srgbClr val="9F9F9F"/>
                </a:solidFill>
              </a:rPr>
              <a:t> // Super</a:t>
            </a:r>
            <a:r>
              <a:rPr lang="en-US" baseline="30000" dirty="0">
                <a:solidFill>
                  <a:srgbClr val="9F9F9F"/>
                </a:solidFill>
              </a:rPr>
              <a:t>Superscript</a:t>
            </a:r>
            <a:endParaRPr lang="en-US" dirty="0"/>
          </a:p>
        </p:txBody>
      </p:sp>
      <p:sp>
        <p:nvSpPr>
          <p:cNvPr id="11" name="Text 7"/>
          <p:cNvSpPr/>
          <p:nvPr/>
        </p:nvSpPr>
        <p:spPr>
          <a:xfrm>
            <a:off x="457200" y="3931920"/>
            <a:ext cx="7772400" cy="2286000"/>
          </a:xfrm>
          <a:prstGeom prst="rect">
            <a:avLst/>
          </a:prstGeom>
          <a:solidFill>
            <a:srgbClr val="232323"/>
          </a:solidFill>
          <a:ln/>
        </p:spPr>
        <p:txBody>
          <a:bodyPr wrap="square" lIns="1270" tIns="1270" rIns="1270" bIns="1270" rtlCol="0" anchor="ctr"/>
          <a:lstStyle/>
          <a:p>
            <a:pPr algn="r"/>
            <a:r>
              <a:rPr lang="en-US" sz="3200" dirty="0">
                <a:solidFill>
                  <a:srgbClr val="99ABCC"/>
                </a:solidFill>
                <a:latin typeface="Courier New" pitchFamily="34" charset="0"/>
                <a:ea typeface="Courier New" pitchFamily="34" charset="-122"/>
                <a:cs typeface="Courier New" pitchFamily="34" charset="-120"/>
              </a:rPr>
              <a:t>word-level</a:t>
            </a:r>
            <a:endParaRPr lang="en-US" sz="3200" dirty="0"/>
          </a:p>
          <a:p>
            <a:pPr algn="r"/>
            <a:r>
              <a:rPr lang="en-US" sz="3200" dirty="0">
                <a:solidFill>
                  <a:srgbClr val="99ABCC"/>
                </a:solidFill>
                <a:latin typeface="Courier New" pitchFamily="34" charset="0"/>
                <a:ea typeface="Courier New" pitchFamily="34" charset="-122"/>
                <a:cs typeface="Courier New" pitchFamily="34" charset="-120"/>
              </a:rPr>
              <a:t>formatting</a:t>
            </a:r>
            <a:endParaRPr lang="en-US" sz="3200" dirty="0"/>
          </a:p>
          <a:p>
            <a:pPr algn="ctr"/>
            <a:r>
              <a:rPr lang="en-US" sz="4800" dirty="0">
                <a:solidFill>
                  <a:srgbClr val="FFFF00"/>
                </a:solidFill>
                <a:latin typeface="Arial" pitchFamily="34" charset="0"/>
                <a:ea typeface="Arial" pitchFamily="34" charset="-122"/>
                <a:cs typeface="Arial" pitchFamily="34" charset="-120"/>
              </a:rPr>
              <a:t>...in the same textbox</a:t>
            </a:r>
            <a:endParaRPr lang="en-US" sz="3200" dirty="0"/>
          </a:p>
        </p:txBody>
      </p:sp>
      <p:sp>
        <p:nvSpPr>
          <p:cNvPr id="12" name="Text 8"/>
          <p:cNvSpPr txBox="1"/>
          <p:nvPr/>
        </p:nvSpPr>
        <p:spPr>
          <a:xfrm>
            <a:off x="0" y="6400800"/>
            <a:ext cx="12192000" cy="457200"/>
          </a:xfrm>
          <a:prstGeom prst="rect">
            <a:avLst/>
          </a:prstGeom>
          <a:noFill/>
          <a:ln/>
        </p:spPr>
        <p:txBody>
          <a:bodyPr wrap="square" lIns="0" tIns="0" rIns="0" bIns="0" rtlCol="0" anchor="ctr"/>
          <a:lstStyle/>
          <a:p>
            <a:pPr algn="ctr"/>
            <a:r>
              <a:rPr lang="en-US" sz="2400" b="1" i="1" u="sng" dirty="0">
                <a:solidFill>
                  <a:srgbClr val="00EC23"/>
                </a:solidFill>
                <a:latin typeface="Arial" pitchFamily="34" charset="0"/>
                <a:ea typeface="Arial" pitchFamily="34" charset="-122"/>
                <a:cs typeface="Arial" pitchFamily="34" charset="-120"/>
              </a:rPr>
              <a:t>Text: Arial, 24, green, bold, italic, underline, margin:0</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Text Examples: Multi-Line Formatting, Line Breaks, Line Spacing</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548640"/>
            <a:ext cx="4876800" cy="274320"/>
          </a:xfrm>
          <a:prstGeom prst="rect">
            <a:avLst/>
          </a:prstGeom>
          <a:noFill/>
          <a:ln/>
        </p:spPr>
        <p:txBody>
          <a:bodyPr wrap="square" lIns="0" tIns="0" rIns="0" bIns="0" rtlCol="0" anchor="ctr"/>
          <a:lstStyle/>
          <a:p>
            <a:r>
              <a:rPr lang="en-US" dirty="0">
                <a:solidFill>
                  <a:schemeClr val="accent1"/>
                </a:solidFill>
              </a:rPr>
              <a:t>Word-Level Formatting:</a:t>
            </a:r>
            <a:endParaRPr lang="en-US" dirty="0"/>
          </a:p>
        </p:txBody>
      </p:sp>
      <p:sp>
        <p:nvSpPr>
          <p:cNvPr id="5" name="Text 1"/>
          <p:cNvSpPr/>
          <p:nvPr/>
        </p:nvSpPr>
        <p:spPr>
          <a:xfrm>
            <a:off x="457200" y="914400"/>
            <a:ext cx="5257800" cy="5486400"/>
          </a:xfrm>
          <a:prstGeom prst="rect">
            <a:avLst/>
          </a:prstGeom>
          <a:solidFill>
            <a:schemeClr val="tx1"/>
          </a:solidFill>
          <a:ln/>
        </p:spPr>
        <p:txBody>
          <a:bodyPr wrap="square" lIns="63500" tIns="63500" rIns="63500" bIns="63500" rtlCol="0" anchor="ctr"/>
          <a:lstStyle/>
          <a:p>
            <a:r>
              <a:rPr lang="en-US" sz="3600" dirty="0">
                <a:solidFill>
                  <a:schemeClr val="accent6"/>
                </a:solidFill>
                <a:latin typeface="Courier New" pitchFamily="34" charset="0"/>
                <a:ea typeface="Courier New" pitchFamily="34" charset="-122"/>
                <a:cs typeface="Courier New" pitchFamily="34" charset="-120"/>
              </a:rPr>
              <a:t>Courier New </a:t>
            </a:r>
            <a:r>
              <a:rPr lang="en-US" sz="3600" dirty="0">
                <a:solidFill>
                  <a:schemeClr val="accent1"/>
                </a:solidFill>
                <a:latin typeface="Courier New" pitchFamily="34" charset="0"/>
                <a:ea typeface="Courier New" pitchFamily="34" charset="-122"/>
                <a:cs typeface="Courier New" pitchFamily="34" charset="-120"/>
              </a:rPr>
              <a:t>36</a:t>
            </a:r>
            <a:endParaRPr lang="en-US" sz="3600" dirty="0"/>
          </a:p>
          <a:p>
            <a:r>
              <a:rPr lang="en-US" sz="4800" dirty="0">
                <a:solidFill>
                  <a:schemeClr val="accent2"/>
                </a:solidFill>
                <a:latin typeface="Arial" pitchFamily="34" charset="0"/>
                <a:ea typeface="Arial" pitchFamily="34" charset="-122"/>
                <a:cs typeface="Arial" pitchFamily="34" charset="-120"/>
              </a:rPr>
              <a:t>Arial </a:t>
            </a:r>
            <a:r>
              <a:rPr lang="en-US" sz="4800" dirty="0">
                <a:solidFill>
                  <a:schemeClr val="accent1"/>
                </a:solidFill>
                <a:latin typeface="Courier New" pitchFamily="34" charset="0"/>
                <a:ea typeface="Courier New" pitchFamily="34" charset="-122"/>
                <a:cs typeface="Courier New" pitchFamily="34" charset="-120"/>
              </a:rPr>
              <a:t>48</a:t>
            </a:r>
            <a:endParaRPr lang="en-US" sz="3600" dirty="0"/>
          </a:p>
          <a:p>
            <a:pPr algn="l"/>
            <a:r>
              <a:rPr lang="en-US" sz="4800" dirty="0">
                <a:solidFill>
                  <a:schemeClr val="accent3"/>
                </a:solidFill>
                <a:latin typeface="Verdana" pitchFamily="34" charset="0"/>
                <a:ea typeface="Verdana" pitchFamily="34" charset="-122"/>
                <a:cs typeface="Verdana" pitchFamily="34" charset="-120"/>
              </a:rPr>
              <a:t>Verdana 48</a:t>
            </a:r>
            <a:endParaRPr lang="en-US" sz="3600" dirty="0"/>
          </a:p>
          <a:p>
            <a:pPr algn="ctr"/>
            <a:endParaRPr lang="en-US" sz="3600" dirty="0"/>
          </a:p>
          <a:p>
            <a:pPr algn="ctr"/>
            <a:r>
              <a:rPr lang="en-US" sz="3600" strike="sngStrike" dirty="0">
                <a:solidFill>
                  <a:schemeClr val="accent6"/>
                </a:solidFill>
                <a:latin typeface="Arial" pitchFamily="34" charset="0"/>
                <a:ea typeface="Arial" pitchFamily="34" charset="-122"/>
                <a:cs typeface="Arial" pitchFamily="34" charset="-120"/>
              </a:rPr>
              <a:t>Strikethrough</a:t>
            </a:r>
            <a:endParaRPr lang="en-US" sz="3600" dirty="0"/>
          </a:p>
          <a:p>
            <a:pPr algn="ctr"/>
            <a:r>
              <a:rPr lang="en-US" sz="3600" u="sng" dirty="0">
                <a:solidFill>
                  <a:schemeClr val="accent2"/>
                </a:solidFill>
                <a:latin typeface="Arial" pitchFamily="34" charset="0"/>
                <a:ea typeface="Arial" pitchFamily="34" charset="-122"/>
                <a:cs typeface="Arial" pitchFamily="34" charset="-120"/>
              </a:rPr>
              <a:t>Underline</a:t>
            </a:r>
            <a:endParaRPr lang="en-US" sz="3600" dirty="0"/>
          </a:p>
          <a:p>
            <a:pPr algn="ctr"/>
            <a:r>
              <a:rPr lang="en-US" sz="4800" u="wavy" dirty="0">
                <a:solidFill>
                  <a:schemeClr val="accent6"/>
                </a:solidFill>
                <a:uFill>
                  <a:solidFill>
                    <a:schemeClr val="accent4"/>
                  </a:solidFill>
                </a:uFill>
                <a:latin typeface="Arial" pitchFamily="34" charset="0"/>
                <a:ea typeface="Arial" pitchFamily="34" charset="-122"/>
                <a:cs typeface="Arial" pitchFamily="34" charset="-120"/>
              </a:rPr>
              <a:t>FUN</a:t>
            </a:r>
            <a:pPr algn="ctr"/>
            <a:r>
              <a:rPr lang="en-US" sz="4800" u="wavy" dirty="0">
                <a:solidFill>
                  <a:schemeClr val="accent4"/>
                </a:solidFill>
                <a:uFill>
                  <a:solidFill>
                    <a:schemeClr val="accent5"/>
                  </a:solidFill>
                </a:uFill>
                <a:latin typeface="Arial" pitchFamily="34" charset="0"/>
                <a:ea typeface="Arial" pitchFamily="34" charset="-122"/>
                <a:cs typeface="Arial" pitchFamily="34" charset="-120"/>
              </a:rPr>
              <a:t>derline</a:t>
            </a:r>
            <a:endParaRPr lang="en-US" sz="3600" dirty="0"/>
          </a:p>
          <a:p>
            <a:r>
              <a:rPr lang="en-US" sz="3600" dirty="0">
                <a:solidFill>
                  <a:srgbClr val="000000"/>
                </a:solidFill>
              </a:rPr>
              <a:t> </a:t>
            </a:r>
            <a:endParaRPr lang="en-US" sz="3600" dirty="0"/>
          </a:p>
          <a:p>
            <a:pPr algn="r"/>
            <a:r>
              <a:rPr lang="en-US" sz="3600" dirty="0">
                <a:solidFill>
                  <a:schemeClr val="accent5"/>
                </a:solidFill>
                <a:latin typeface="Arial" pitchFamily="34" charset="0"/>
                <a:ea typeface="Arial" pitchFamily="34" charset="-122"/>
                <a:cs typeface="Arial" pitchFamily="34" charset="-120"/>
              </a:rPr>
              <a:t>Also: </a:t>
            </a:r>
            <a:pPr algn="r"/>
            <a:r>
              <a:rPr lang="en-US" sz="3600" dirty="0">
                <a:solidFill>
                  <a:schemeClr val="accent5"/>
                </a:solidFill>
                <a:highlight>
                  <a:srgbClr val="FFFF00"/>
                </a:highlight>
                <a:latin typeface="Arial" pitchFamily="34" charset="0"/>
                <a:ea typeface="Arial" pitchFamily="34" charset="-122"/>
                <a:cs typeface="Arial" pitchFamily="34" charset="-120"/>
              </a:rPr>
              <a:t>highlighted</a:t>
            </a:r>
            <a:pPr algn="r"/>
            <a:r>
              <a:rPr lang="en-US" sz="3600" dirty="0">
                <a:solidFill>
                  <a:schemeClr val="accent5"/>
                </a:solidFill>
                <a:latin typeface="Arial" pitchFamily="34" charset="0"/>
                <a:ea typeface="Arial" pitchFamily="34" charset="-122"/>
                <a:cs typeface="Arial" pitchFamily="34" charset="-120"/>
              </a:rPr>
              <a:t> text!</a:t>
            </a:r>
            <a:endParaRPr lang="en-US" sz="3600" dirty="0"/>
          </a:p>
        </p:txBody>
      </p:sp>
      <p:sp>
        <p:nvSpPr>
          <p:cNvPr id="6" name="Text 2"/>
          <p:cNvSpPr/>
          <p:nvPr/>
        </p:nvSpPr>
        <p:spPr>
          <a:xfrm>
            <a:off x="6400800" y="548640"/>
            <a:ext cx="4876800" cy="274320"/>
          </a:xfrm>
          <a:prstGeom prst="rect">
            <a:avLst/>
          </a:prstGeom>
          <a:noFill/>
          <a:ln/>
        </p:spPr>
        <p:txBody>
          <a:bodyPr wrap="square" lIns="0" tIns="0" rIns="0" bIns="0" rtlCol="0" anchor="ctr"/>
          <a:lstStyle/>
          <a:p>
            <a:r>
              <a:rPr lang="en-US" dirty="0">
                <a:solidFill>
                  <a:schemeClr val="accent1"/>
                </a:solidFill>
              </a:rPr>
              <a:t>Line-Breaks:</a:t>
            </a:r>
            <a:endParaRPr lang="en-US" dirty="0"/>
          </a:p>
        </p:txBody>
      </p:sp>
      <p:sp>
        <p:nvSpPr>
          <p:cNvPr id="7" name="Text 3"/>
          <p:cNvSpPr/>
          <p:nvPr/>
        </p:nvSpPr>
        <p:spPr>
          <a:xfrm>
            <a:off x="6400800" y="914400"/>
            <a:ext cx="5257800" cy="1463040"/>
          </a:xfrm>
          <a:prstGeom prst="rect">
            <a:avLst/>
          </a:prstGeom>
          <a:solidFill>
            <a:srgbClr val="F2F2F2"/>
          </a:solidFill>
          <a:ln w="25400">
            <a:solidFill>
              <a:srgbClr val="C7C7C7"/>
            </a:solidFill>
          </a:ln>
        </p:spPr>
        <p:txBody>
          <a:bodyPr wrap="square" rtlCol="0" anchor="ctr"/>
          <a:lstStyle/>
          <a:p>
            <a:pPr algn="ctr"/>
            <a:r>
              <a:rPr lang="en-US" sz="1600" dirty="0">
                <a:solidFill>
                  <a:srgbClr val="6C6C6C"/>
                </a:solidFill>
              </a:rPr>
              <a:t>***Line Breaks / Multi Lines***</a:t>
            </a:r>
            <a:endParaRPr lang="en-US" sz="1600" dirty="0"/>
          </a:p>
          <a:p>
            <a:pPr algn="ctr"/>
            <a:r>
              <a:rPr lang="en-US" sz="1600" dirty="0">
                <a:solidFill>
                  <a:srgbClr val="6C6C6C"/>
                </a:solidFill>
              </a:rPr>
              <a:t>First line</a:t>
            </a:r>
            <a:endParaRPr lang="en-US" sz="1600" dirty="0"/>
          </a:p>
          <a:p>
            <a:pPr algn="ctr"/>
            <a:r>
              <a:rPr lang="en-US" sz="1600" dirty="0">
                <a:solidFill>
                  <a:srgbClr val="6C6C6C"/>
                </a:solidFill>
              </a:rPr>
              <a:t>Second line</a:t>
            </a:r>
            <a:endParaRPr lang="en-US" sz="1600" dirty="0"/>
          </a:p>
          <a:p>
            <a:pPr algn="ctr"/>
            <a:r>
              <a:rPr lang="en-US" sz="1600" dirty="0">
                <a:solidFill>
                  <a:srgbClr val="6C6C6C"/>
                </a:solidFill>
              </a:rPr>
              <a:t>Third line</a:t>
            </a:r>
            <a:endParaRPr lang="en-US" sz="1600" dirty="0"/>
          </a:p>
        </p:txBody>
      </p:sp>
      <p:sp>
        <p:nvSpPr>
          <p:cNvPr id="8" name="Text 4"/>
          <p:cNvSpPr/>
          <p:nvPr/>
        </p:nvSpPr>
        <p:spPr>
          <a:xfrm>
            <a:off x="6400800" y="2468880"/>
            <a:ext cx="4876800" cy="274320"/>
          </a:xfrm>
          <a:prstGeom prst="rect">
            <a:avLst/>
          </a:prstGeom>
          <a:noFill/>
          <a:ln/>
        </p:spPr>
        <p:txBody>
          <a:bodyPr wrap="square" lIns="0" tIns="0" rIns="0" bIns="0" rtlCol="0" anchor="ctr"/>
          <a:lstStyle/>
          <a:p>
            <a:r>
              <a:rPr lang="en-US" dirty="0">
                <a:solidFill>
                  <a:schemeClr val="accent1"/>
                </a:solidFill>
              </a:rPr>
              <a:t>Line-Spacing (text):</a:t>
            </a:r>
            <a:endParaRPr lang="en-US" dirty="0"/>
          </a:p>
        </p:txBody>
      </p:sp>
      <p:sp>
        <p:nvSpPr>
          <p:cNvPr id="9" name="Text 5"/>
          <p:cNvSpPr/>
          <p:nvPr/>
        </p:nvSpPr>
        <p:spPr>
          <a:xfrm>
            <a:off x="6400800" y="2834640"/>
            <a:ext cx="5257800" cy="1069848"/>
          </a:xfrm>
          <a:prstGeom prst="rect">
            <a:avLst/>
          </a:prstGeom>
          <a:solidFill>
            <a:srgbClr val="F1F1F1"/>
          </a:solidFill>
          <a:ln/>
        </p:spPr>
        <p:txBody>
          <a:bodyPr wrap="square" rtlCol="0" anchor="ctr"/>
          <a:lstStyle/>
          <a:p>
            <a:pPr algn="ctr">
              <a:lnSpc>
                <a:spcPts val="3990"/>
              </a:lnSpc>
            </a:pPr>
            <a:r>
              <a:rPr lang="en-US" dirty="0">
                <a:solidFill>
                  <a:srgbClr val="363636"/>
                </a:solidFill>
              </a:rPr>
              <a:t>lineSpacing (Exactly)</a:t>
            </a:r>
            <a:endParaRPr lang="en-US" dirty="0"/>
          </a:p>
          <a:p>
            <a:pPr algn="ctr">
              <a:lnSpc>
                <a:spcPts val="3990"/>
              </a:lnSpc>
            </a:pPr>
            <a:r>
              <a:rPr lang="en-US" dirty="0">
                <a:solidFill>
                  <a:srgbClr val="363636"/>
                </a:solidFill>
              </a:rPr>
              <a:t>40pt</a:t>
            </a:r>
            <a:endParaRPr lang="en-US" dirty="0"/>
          </a:p>
        </p:txBody>
      </p:sp>
      <p:sp>
        <p:nvSpPr>
          <p:cNvPr id="10" name="Text 6"/>
          <p:cNvSpPr/>
          <p:nvPr/>
        </p:nvSpPr>
        <p:spPr>
          <a:xfrm>
            <a:off x="6400800" y="4114800"/>
            <a:ext cx="5257800" cy="914400"/>
          </a:xfrm>
          <a:prstGeom prst="rect">
            <a:avLst/>
          </a:prstGeom>
          <a:solidFill>
            <a:srgbClr val="E6E9EC"/>
          </a:solidFill>
          <a:ln/>
        </p:spPr>
        <p:txBody>
          <a:bodyPr wrap="square" rtlCol="0" anchor="ctr"/>
          <a:lstStyle/>
          <a:p>
            <a:pPr algn="ctr">
              <a:lnSpc>
                <a:spcPct val="150000"/>
              </a:lnSpc>
            </a:pPr>
            <a:r>
              <a:rPr lang="en-US" dirty="0">
                <a:solidFill>
                  <a:srgbClr val="363636"/>
                </a:solidFill>
              </a:rPr>
              <a:t>lineSpacing (Multiple)</a:t>
            </a:r>
            <a:endParaRPr lang="en-US" dirty="0"/>
          </a:p>
          <a:p>
            <a:pPr algn="ctr">
              <a:lnSpc>
                <a:spcPct val="150000"/>
              </a:lnSpc>
            </a:pPr>
            <a:r>
              <a:rPr lang="en-US" dirty="0">
                <a:solidFill>
                  <a:srgbClr val="363636"/>
                </a:solidFill>
              </a:rPr>
              <a:t>1.5</a:t>
            </a:r>
            <a:endParaRPr lang="en-US" dirty="0"/>
          </a:p>
        </p:txBody>
      </p:sp>
      <p:sp>
        <p:nvSpPr>
          <p:cNvPr id="11" name="Text 7"/>
          <p:cNvSpPr/>
          <p:nvPr/>
        </p:nvSpPr>
        <p:spPr>
          <a:xfrm>
            <a:off x="6400800" y="5120640"/>
            <a:ext cx="4876800" cy="274320"/>
          </a:xfrm>
          <a:prstGeom prst="rect">
            <a:avLst/>
          </a:prstGeom>
          <a:noFill/>
          <a:ln/>
        </p:spPr>
        <p:txBody>
          <a:bodyPr wrap="square" lIns="0" tIns="0" rIns="0" bIns="0" rtlCol="0" anchor="ctr"/>
          <a:lstStyle/>
          <a:p>
            <a:r>
              <a:rPr lang="en-US" dirty="0">
                <a:solidFill>
                  <a:schemeClr val="accent1"/>
                </a:solidFill>
              </a:rPr>
              <a:t>Line-Spacing (bullets):</a:t>
            </a:r>
            <a:endParaRPr lang="en-US" dirty="0"/>
          </a:p>
        </p:txBody>
      </p:sp>
      <p:sp>
        <p:nvSpPr>
          <p:cNvPr id="12" name="Text 8"/>
          <p:cNvSpPr/>
          <p:nvPr/>
        </p:nvSpPr>
        <p:spPr>
          <a:xfrm>
            <a:off x="6400800" y="5486400"/>
            <a:ext cx="5257800" cy="914400"/>
          </a:xfrm>
          <a:prstGeom prst="rect">
            <a:avLst/>
          </a:prstGeom>
          <a:solidFill>
            <a:srgbClr val="F1F1F1"/>
          </a:solidFill>
          <a:ln/>
        </p:spPr>
        <p:txBody>
          <a:bodyPr wrap="square" lIns="0" tIns="127000" rIns="0" bIns="0" rtlCol="0" anchor="ctr"/>
          <a:lstStyle/>
          <a:p>
            <a:pPr marL="342900" indent="-342900">
              <a:lnSpc>
                <a:spcPts val="3500"/>
              </a:lnSpc>
              <a:buSzPct val="100000"/>
              <a:buChar char="•"/>
            </a:pPr>
            <a:r>
              <a:rPr lang="en-US" sz="2400" dirty="0">
                <a:solidFill>
                  <a:srgbClr val="99ABCC"/>
                </a:solidFill>
              </a:rPr>
              <a:t>lineSpacing</a:t>
            </a:r>
            <a:endParaRPr lang="en-US" sz="2400" dirty="0"/>
          </a:p>
          <a:p>
            <a:pPr marL="342900" indent="-342900">
              <a:lnSpc>
                <a:spcPts val="3500"/>
              </a:lnSpc>
              <a:buSzPct val="100000"/>
              <a:buChar char="•"/>
            </a:pPr>
            <a:r>
              <a:rPr lang="en-US" sz="2400" dirty="0">
                <a:solidFill>
                  <a:srgbClr val="99ABCC"/>
                </a:solidFill>
              </a:rPr>
              <a:t>35pt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Text Examples: Bullets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548640"/>
            <a:ext cx="4876800" cy="274320"/>
          </a:xfrm>
          <a:prstGeom prst="rect">
            <a:avLst/>
          </a:prstGeom>
          <a:noFill/>
          <a:ln/>
        </p:spPr>
        <p:txBody>
          <a:bodyPr wrap="square" lIns="0" tIns="0" rIns="0" bIns="0" rtlCol="0" anchor="ctr"/>
          <a:lstStyle/>
          <a:p>
            <a:r>
              <a:rPr lang="en-US" dirty="0">
                <a:solidFill>
                  <a:schemeClr val="accent1"/>
                </a:solidFill>
              </a:rPr>
              <a:t>Bullet Indent-Levels:</a:t>
            </a:r>
            <a:endParaRPr lang="en-US" dirty="0"/>
          </a:p>
        </p:txBody>
      </p:sp>
      <p:sp>
        <p:nvSpPr>
          <p:cNvPr id="5" name="Text 1"/>
          <p:cNvSpPr/>
          <p:nvPr/>
        </p:nvSpPr>
        <p:spPr>
          <a:xfrm>
            <a:off x="457200" y="914400"/>
            <a:ext cx="5257800" cy="2194560"/>
          </a:xfrm>
          <a:prstGeom prst="rect">
            <a:avLst/>
          </a:prstGeom>
          <a:solidFill>
            <a:srgbClr val="232323"/>
          </a:solidFill>
          <a:ln/>
        </p:spPr>
        <p:txBody>
          <a:bodyPr wrap="square" rtlCol="0" anchor="ctr"/>
          <a:lstStyle/>
          <a:p>
            <a:pPr marL="342900" indent="-342900">
              <a:buSzPct val="100000"/>
              <a:buChar char="•"/>
            </a:pPr>
            <a:r>
              <a:rPr lang="en-US" sz="3200" dirty="0">
                <a:solidFill>
                  <a:schemeClr val="accent3"/>
                </a:solidFill>
              </a:rPr>
              <a:t>Root-Level    </a:t>
            </a:r>
            <a:endParaRPr lang="en-US" sz="3200" dirty="0"/>
          </a:p>
          <a:p>
            <a:pPr lvl="1" marL="685800" indent="-342900">
              <a:buSzPct val="100000"/>
              <a:buChar char="•"/>
            </a:pPr>
            <a:r>
              <a:rPr lang="en-US" sz="3200" dirty="0">
                <a:solidFill>
                  <a:schemeClr val="accent4"/>
                </a:solidFill>
              </a:rPr>
              <a:t>Indent-Level 1</a:t>
            </a:r>
            <a:endParaRPr lang="en-US" sz="3200" dirty="0"/>
          </a:p>
          <a:p>
            <a:pPr lvl="2" marL="1028700" indent="-342900">
              <a:buSzPct val="100000"/>
              <a:buChar char="•"/>
            </a:pPr>
            <a:r>
              <a:rPr lang="en-US" sz="3200" dirty="0">
                <a:solidFill>
                  <a:schemeClr val="accent5"/>
                </a:solidFill>
              </a:rPr>
              <a:t>Indent-Level 2</a:t>
            </a:r>
            <a:endParaRPr lang="en-US" sz="3200" dirty="0"/>
          </a:p>
          <a:p>
            <a:pPr lvl="3" marL="1371600" indent="-342900">
              <a:buSzPct val="100000"/>
              <a:buChar char="•"/>
            </a:pPr>
            <a:r>
              <a:rPr lang="en-US" sz="3200" dirty="0">
                <a:solidFill>
                  <a:schemeClr val="accent6"/>
                </a:solidFill>
              </a:rPr>
              <a:t>Indent-Level 3</a:t>
            </a:r>
            <a:endParaRPr lang="en-US" sz="3200" dirty="0"/>
          </a:p>
        </p:txBody>
      </p:sp>
      <p:sp>
        <p:nvSpPr>
          <p:cNvPr id="6" name="Text 2"/>
          <p:cNvSpPr/>
          <p:nvPr/>
        </p:nvSpPr>
        <p:spPr>
          <a:xfrm>
            <a:off x="457200" y="3200400"/>
            <a:ext cx="4876800" cy="274320"/>
          </a:xfrm>
          <a:prstGeom prst="rect">
            <a:avLst/>
          </a:prstGeom>
          <a:noFill/>
          <a:ln/>
        </p:spPr>
        <p:txBody>
          <a:bodyPr wrap="square" lIns="0" tIns="0" rIns="0" bIns="0" rtlCol="0" anchor="ctr"/>
          <a:lstStyle/>
          <a:p>
            <a:r>
              <a:rPr lang="en-US" dirty="0">
                <a:solidFill>
                  <a:schemeClr val="accent1"/>
                </a:solidFill>
              </a:rPr>
              <a:t>Bullet Spacing (Indentation):</a:t>
            </a:r>
            <a:endParaRPr lang="en-US" dirty="0"/>
          </a:p>
        </p:txBody>
      </p:sp>
      <p:sp>
        <p:nvSpPr>
          <p:cNvPr id="7" name="Text 3"/>
          <p:cNvSpPr/>
          <p:nvPr/>
        </p:nvSpPr>
        <p:spPr>
          <a:xfrm>
            <a:off x="457200" y="3566160"/>
            <a:ext cx="5257800" cy="457200"/>
          </a:xfrm>
          <a:prstGeom prst="rect">
            <a:avLst/>
          </a:prstGeom>
          <a:solidFill>
            <a:schemeClr val="bg2"/>
          </a:solidFill>
          <a:ln/>
        </p:spPr>
        <p:txBody>
          <a:bodyPr wrap="square" rtlCol="0" anchor="ctr"/>
          <a:lstStyle/>
          <a:p>
            <a:pPr marL="127000" indent="-127000">
              <a:buSzPct val="100000"/>
              <a:buChar char="•"/>
            </a:pPr>
            <a:r>
              <a:rPr lang="en-US" sz="1200" dirty="0">
                <a:solidFill>
                  <a:srgbClr val="393939"/>
                </a:solidFill>
                <a:latin typeface="Arial" pitchFamily="34" charset="0"/>
                <a:ea typeface="Arial" pitchFamily="34" charset="-122"/>
                <a:cs typeface="Arial" pitchFamily="34" charset="-120"/>
              </a:rPr>
              <a:t>bullet indent: 10</a:t>
            </a:r>
            <a:endParaRPr lang="en-US" sz="1200" dirty="0"/>
          </a:p>
          <a:p>
            <a:pPr marL="381000" indent="-381000">
              <a:buSzPct val="100000"/>
              <a:buChar char="•"/>
            </a:pPr>
            <a:r>
              <a:rPr lang="en-US" sz="1200" dirty="0">
                <a:solidFill>
                  <a:srgbClr val="393939"/>
                </a:solidFill>
                <a:latin typeface="Arial" pitchFamily="34" charset="0"/>
                <a:ea typeface="Arial" pitchFamily="34" charset="-122"/>
                <a:cs typeface="Arial" pitchFamily="34" charset="-120"/>
              </a:rPr>
              <a:t>bullet indent: 30</a:t>
            </a:r>
            <a:endParaRPr lang="en-US" sz="1200" dirty="0"/>
          </a:p>
        </p:txBody>
      </p:sp>
      <p:sp>
        <p:nvSpPr>
          <p:cNvPr id="8" name="Text 4"/>
          <p:cNvSpPr/>
          <p:nvPr/>
        </p:nvSpPr>
        <p:spPr>
          <a:xfrm>
            <a:off x="457200" y="4206240"/>
            <a:ext cx="4876800" cy="274320"/>
          </a:xfrm>
          <a:prstGeom prst="rect">
            <a:avLst/>
          </a:prstGeom>
          <a:noFill/>
          <a:ln/>
        </p:spPr>
        <p:txBody>
          <a:bodyPr wrap="square" lIns="0" tIns="0" rIns="0" bIns="0" rtlCol="0" anchor="ctr"/>
          <a:lstStyle/>
          <a:p>
            <a:r>
              <a:rPr lang="en-US" dirty="0">
                <a:solidFill>
                  <a:schemeClr val="accent1"/>
                </a:solidFill>
              </a:rPr>
              <a:t>Bullet Styles:</a:t>
            </a:r>
            <a:endParaRPr lang="en-US" dirty="0"/>
          </a:p>
        </p:txBody>
      </p:sp>
      <p:sp>
        <p:nvSpPr>
          <p:cNvPr id="9" name="Text 5"/>
          <p:cNvSpPr/>
          <p:nvPr/>
        </p:nvSpPr>
        <p:spPr>
          <a:xfrm>
            <a:off x="457200" y="4572000"/>
            <a:ext cx="5257800" cy="1828800"/>
          </a:xfrm>
          <a:prstGeom prst="rect">
            <a:avLst/>
          </a:prstGeom>
          <a:solidFill>
            <a:schemeClr val="bg2"/>
          </a:solidFill>
          <a:ln/>
        </p:spPr>
        <p:txBody>
          <a:bodyPr wrap="square" rtlCol="0" anchor="ctr"/>
          <a:lstStyle/>
          <a:p>
            <a:pPr marL="342900" indent="-342900">
              <a:buSzPct val="100000"/>
              <a:buFont typeface="+mj-lt"/>
              <a:buAutoNum type="arabicPeriod" startAt="1"/>
            </a:pPr>
            <a:r>
              <a:rPr lang="en-US" dirty="0">
                <a:solidFill>
                  <a:schemeClr val="accent2"/>
                </a:solidFill>
              </a:rPr>
              <a:t>style: arabicPeriod</a:t>
            </a:r>
            <a:endParaRPr lang="en-US" dirty="0"/>
          </a:p>
          <a:p>
            <a:pPr marL="342900" indent="-342900">
              <a:buSzPct val="100000"/>
              <a:buFont typeface="+mj-lt"/>
              <a:buAutoNum type="arabicPeriod" startAt="1"/>
            </a:pPr>
            <a:r>
              <a:rPr lang="en-US" dirty="0">
                <a:solidFill>
                  <a:schemeClr val="accent2"/>
                </a:solidFill>
              </a:rPr>
              <a:t>style: arabicPeriod</a:t>
            </a:r>
            <a:endParaRPr lang="en-US" dirty="0"/>
          </a:p>
          <a:p>
            <a:pPr lvl="1" marL="685800" indent="-342900">
              <a:buSzPct val="100000"/>
              <a:buFont typeface="+mj-lt"/>
              <a:buAutoNum type="alphaLcPeriod" startAt="1"/>
            </a:pPr>
            <a:r>
              <a:rPr lang="en-US" dirty="0">
                <a:solidFill>
                  <a:schemeClr val="accent5"/>
                </a:solidFill>
              </a:rPr>
              <a:t>style: alphaLcPeriod</a:t>
            </a:r>
            <a:endParaRPr lang="en-US" dirty="0"/>
          </a:p>
          <a:p>
            <a:pPr lvl="1" marL="685800" indent="-342900">
              <a:buSzPct val="100000"/>
              <a:buFont typeface="+mj-lt"/>
              <a:buAutoNum type="alphaLcPeriod" startAt="1"/>
            </a:pPr>
            <a:r>
              <a:rPr lang="en-US" dirty="0">
                <a:solidFill>
                  <a:schemeClr val="accent5"/>
                </a:solidFill>
              </a:rPr>
              <a:t>style: alphaLcPeriod</a:t>
            </a:r>
            <a:endParaRPr lang="en-US" dirty="0"/>
          </a:p>
          <a:p>
            <a:pPr lvl="2" marL="1028700" indent="-342900">
              <a:buSzPct val="100000"/>
              <a:buFont typeface="+mj-lt"/>
              <a:buAutoNum type="romanLcPeriod" startAt="1"/>
            </a:pPr>
            <a:r>
              <a:rPr lang="en-US" dirty="0">
                <a:solidFill>
                  <a:schemeClr val="accent6"/>
                </a:solidFill>
              </a:rPr>
              <a:t>style: romanLcPeriod</a:t>
            </a:r>
            <a:endParaRPr lang="en-US" dirty="0"/>
          </a:p>
          <a:p>
            <a:pPr lvl="2" marL="1028700" indent="-342900">
              <a:buSzPct val="100000"/>
              <a:buFont typeface="+mj-lt"/>
              <a:buAutoNum type="romanLcPeriod" startAt="1"/>
            </a:pPr>
            <a:r>
              <a:rPr lang="en-US" dirty="0">
                <a:solidFill>
                  <a:schemeClr val="accent6"/>
                </a:solidFill>
              </a:rPr>
              <a:t>style: romanLcPeriod</a:t>
            </a:r>
            <a:endParaRPr lang="en-US" dirty="0"/>
          </a:p>
        </p:txBody>
      </p:sp>
      <p:sp>
        <p:nvSpPr>
          <p:cNvPr id="10" name="Text 6"/>
          <p:cNvSpPr/>
          <p:nvPr/>
        </p:nvSpPr>
        <p:spPr>
          <a:xfrm>
            <a:off x="6400800" y="548640"/>
            <a:ext cx="5257800" cy="274320"/>
          </a:xfrm>
          <a:prstGeom prst="rect">
            <a:avLst/>
          </a:prstGeom>
          <a:noFill/>
          <a:ln/>
        </p:spPr>
        <p:txBody>
          <a:bodyPr wrap="square" lIns="0" tIns="0" rIns="0" bIns="0" rtlCol="0" anchor="ctr"/>
          <a:lstStyle/>
          <a:p>
            <a:r>
              <a:rPr lang="en-US" dirty="0">
                <a:solidFill>
                  <a:schemeClr val="accent1"/>
                </a:solidFill>
              </a:rPr>
              <a:t>Bullet "Start At" number option:</a:t>
            </a:r>
            <a:endParaRPr lang="en-US" dirty="0"/>
          </a:p>
        </p:txBody>
      </p:sp>
      <p:sp>
        <p:nvSpPr>
          <p:cNvPr id="11" name="Text 7"/>
          <p:cNvSpPr/>
          <p:nvPr/>
        </p:nvSpPr>
        <p:spPr>
          <a:xfrm>
            <a:off x="6400800" y="914400"/>
            <a:ext cx="5257800" cy="685800"/>
          </a:xfrm>
          <a:prstGeom prst="rect">
            <a:avLst/>
          </a:prstGeom>
          <a:solidFill>
            <a:schemeClr val="bg2"/>
          </a:solidFill>
          <a:ln/>
        </p:spPr>
        <p:txBody>
          <a:bodyPr wrap="square" rtlCol="0" anchor="ctr"/>
          <a:lstStyle/>
          <a:p>
            <a:pPr marL="342900" indent="-342900">
              <a:buSzPct val="100000"/>
              <a:buFont typeface="+mj-lt"/>
              <a:buAutoNum type="arabicPeriod" startAt="5"/>
            </a:pPr>
            <a:r>
              <a:rPr lang="en-US" dirty="0">
                <a:solidFill>
                  <a:schemeClr val="accent6"/>
                </a:solidFill>
                <a:latin typeface="Courier New" pitchFamily="34" charset="0"/>
                <a:ea typeface="Courier New" pitchFamily="34" charset="-122"/>
                <a:cs typeface="Courier New" pitchFamily="34" charset="-120"/>
              </a:rPr>
              <a:t>type:'number'</a:t>
            </a:r>
            <a:endParaRPr lang="en-US" dirty="0"/>
          </a:p>
          <a:p>
            <a:pPr marL="342900" indent="-342900">
              <a:buSzPct val="100000"/>
              <a:buFont typeface="+mj-lt"/>
              <a:buAutoNum type="arabicPeriod" startAt="5"/>
            </a:pPr>
            <a:r>
              <a:rPr lang="en-US" dirty="0">
                <a:solidFill>
                  <a:schemeClr val="accent6"/>
                </a:solidFill>
                <a:latin typeface="Courier New" pitchFamily="34" charset="0"/>
                <a:ea typeface="Courier New" pitchFamily="34" charset="-122"/>
                <a:cs typeface="Courier New" pitchFamily="34" charset="-120"/>
              </a:rPr>
              <a:t>numberStartAt:'5'</a:t>
            </a:r>
            <a:endParaRPr lang="en-US" dirty="0"/>
          </a:p>
        </p:txBody>
      </p:sp>
      <p:sp>
        <p:nvSpPr>
          <p:cNvPr id="12" name="Text 8"/>
          <p:cNvSpPr/>
          <p:nvPr/>
        </p:nvSpPr>
        <p:spPr>
          <a:xfrm>
            <a:off x="6400800" y="1783080"/>
            <a:ext cx="5257800" cy="274320"/>
          </a:xfrm>
          <a:prstGeom prst="rect">
            <a:avLst/>
          </a:prstGeom>
          <a:noFill/>
          <a:ln/>
        </p:spPr>
        <p:txBody>
          <a:bodyPr wrap="square" lIns="0" tIns="0" rIns="0" bIns="0" rtlCol="0" anchor="ctr"/>
          <a:lstStyle/>
          <a:p>
            <a:r>
              <a:rPr lang="en-US" dirty="0">
                <a:solidFill>
                  <a:schemeClr val="accent1"/>
                </a:solidFill>
              </a:rPr>
              <a:t>Bullets made with line breaks:</a:t>
            </a:r>
            <a:endParaRPr lang="en-US" dirty="0"/>
          </a:p>
        </p:txBody>
      </p:sp>
      <p:sp>
        <p:nvSpPr>
          <p:cNvPr id="13" name="Text 9"/>
          <p:cNvSpPr/>
          <p:nvPr/>
        </p:nvSpPr>
        <p:spPr>
          <a:xfrm>
            <a:off x="6400800" y="2148840"/>
            <a:ext cx="5257800" cy="914400"/>
          </a:xfrm>
          <a:prstGeom prst="rect">
            <a:avLst/>
          </a:prstGeom>
          <a:solidFill>
            <a:schemeClr val="bg2"/>
          </a:solidFill>
          <a:ln/>
        </p:spPr>
        <p:txBody>
          <a:bodyPr wrap="square" rtlCol="0" anchor="ctr"/>
          <a:lstStyle/>
          <a:p>
            <a:pPr marL="342900" indent="-342900">
              <a:buSzPct val="100000"/>
              <a:buFont typeface="+mj-lt"/>
              <a:buAutoNum type="arabicPeriod" startAt="1"/>
            </a:pPr>
            <a:r>
              <a:rPr lang="en-US" sz="1600" dirty="0">
                <a:solidFill>
                  <a:srgbClr val="393939"/>
                </a:solidFill>
              </a:rPr>
              <a:t>Line 1</a:t>
            </a:r>
            <a:endParaRPr lang="en-US" sz="1600" dirty="0"/>
          </a:p>
          <a:p>
            <a:pPr marL="342900" indent="-342900">
              <a:buSzPct val="100000"/>
              <a:buFont typeface="+mj-lt"/>
              <a:buAutoNum type="arabicPeriod" startAt="1"/>
            </a:pPr>
            <a:r>
              <a:rPr lang="en-US" sz="1600" dirty="0">
                <a:solidFill>
                  <a:srgbClr val="393939"/>
                </a:solidFill>
              </a:rPr>
              <a:t>Line 2</a:t>
            </a:r>
            <a:endParaRPr lang="en-US" sz="1600" dirty="0"/>
          </a:p>
          <a:p>
            <a:pPr marL="342900" indent="-342900">
              <a:buSzPct val="100000"/>
              <a:buFont typeface="+mj-lt"/>
              <a:buAutoNum type="arabicPeriod" startAt="1"/>
            </a:pPr>
            <a:r>
              <a:rPr lang="en-US" sz="1600" dirty="0">
                <a:solidFill>
                  <a:srgbClr val="393939"/>
                </a:solidFill>
              </a:rPr>
              <a:t>Line 3</a:t>
            </a:r>
            <a:endParaRPr lang="en-US" sz="1600" dirty="0"/>
          </a:p>
        </p:txBody>
      </p:sp>
      <p:sp>
        <p:nvSpPr>
          <p:cNvPr id="14" name="Text 10"/>
          <p:cNvSpPr/>
          <p:nvPr/>
        </p:nvSpPr>
        <p:spPr>
          <a:xfrm>
            <a:off x="6400800" y="3200400"/>
            <a:ext cx="5257800" cy="274320"/>
          </a:xfrm>
          <a:prstGeom prst="rect">
            <a:avLst/>
          </a:prstGeom>
          <a:noFill/>
          <a:ln/>
        </p:spPr>
        <p:txBody>
          <a:bodyPr wrap="square" lIns="0" tIns="0" rIns="0" bIns="0" rtlCol="0" anchor="ctr"/>
          <a:lstStyle/>
          <a:p>
            <a:r>
              <a:rPr lang="en-US" dirty="0">
                <a:solidFill>
                  <a:schemeClr val="accent1"/>
                </a:solidFill>
              </a:rPr>
              <a:t>Bullets and soft-line-break (shift+enter):</a:t>
            </a:r>
            <a:endParaRPr lang="en-US" dirty="0"/>
          </a:p>
        </p:txBody>
      </p:sp>
      <p:sp>
        <p:nvSpPr>
          <p:cNvPr id="15" name="Text 11"/>
          <p:cNvSpPr/>
          <p:nvPr/>
        </p:nvSpPr>
        <p:spPr>
          <a:xfrm>
            <a:off x="6400800" y="3566160"/>
            <a:ext cx="5257800" cy="914400"/>
          </a:xfrm>
          <a:prstGeom prst="rect">
            <a:avLst/>
          </a:prstGeom>
          <a:solidFill>
            <a:schemeClr val="bg2"/>
          </a:solidFill>
          <a:ln/>
        </p:spPr>
        <p:txBody>
          <a:bodyPr wrap="square" rtlCol="0" anchor="ctr"/>
          <a:lstStyle/>
          <a:p>
            <a:pPr marL="342900" indent="-342900">
              <a:buSzPct val="100000"/>
              <a:buChar char="•"/>
            </a:pPr>
            <a:r>
              <a:rPr lang="en-US" sz="1600" dirty="0">
                <a:solidFill>
                  <a:srgbClr val="393939"/>
                </a:solidFill>
              </a:rPr>
              <a:t>First line</a:t>
            </a:r>
            <a:endParaRPr lang="en-US" sz="1600" dirty="0"/>
          </a:p>
          <a:p>
            <a:pPr marL="342900" indent="-342900">
              <a:buSzPct val="100000"/>
              <a:buChar char="•"/>
            </a:pPr>
            <a:r>
              <a:rPr lang="en-US" sz="1600" dirty="0">
                <a:solidFill>
                  <a:srgbClr val="393939"/>
                </a:solidFill>
              </a:rPr>
              <a:t>Second line</a:t>
            </a:r>
            <a:br/>
            <a:r>
              <a:rPr lang="en-US" sz="1600" dirty="0">
                <a:solidFill>
                  <a:srgbClr val="393939"/>
                </a:solidFill>
              </a:rPr>
              <a:t>Third line via `softBreakBefore:true`</a:t>
            </a:r>
            <a:endParaRPr lang="en-US" sz="1600" dirty="0"/>
          </a:p>
        </p:txBody>
      </p:sp>
      <p:sp>
        <p:nvSpPr>
          <p:cNvPr id="16" name="Text 12"/>
          <p:cNvSpPr/>
          <p:nvPr/>
        </p:nvSpPr>
        <p:spPr>
          <a:xfrm>
            <a:off x="6400800" y="4617720"/>
            <a:ext cx="5257800" cy="274320"/>
          </a:xfrm>
          <a:prstGeom prst="rect">
            <a:avLst/>
          </a:prstGeom>
          <a:noFill/>
          <a:ln/>
        </p:spPr>
        <p:txBody>
          <a:bodyPr wrap="square" lIns="0" tIns="0" rIns="0" bIns="0" rtlCol="0" anchor="ctr"/>
          <a:lstStyle/>
          <a:p>
            <a:r>
              <a:rPr lang="en-US" dirty="0">
                <a:solidFill>
                  <a:schemeClr val="accent1"/>
                </a:solidFill>
              </a:rPr>
              <a:t>Bullets with text objects:</a:t>
            </a:r>
            <a:endParaRPr lang="en-US" dirty="0"/>
          </a:p>
        </p:txBody>
      </p:sp>
      <p:sp>
        <p:nvSpPr>
          <p:cNvPr id="17" name="Text 13"/>
          <p:cNvSpPr/>
          <p:nvPr/>
        </p:nvSpPr>
        <p:spPr>
          <a:xfrm>
            <a:off x="6400800" y="5029200"/>
            <a:ext cx="5257800" cy="1371600"/>
          </a:xfrm>
          <a:prstGeom prst="rect">
            <a:avLst/>
          </a:prstGeom>
          <a:solidFill>
            <a:schemeClr val="bg2"/>
          </a:solidFill>
          <a:ln/>
        </p:spPr>
        <p:txBody>
          <a:bodyPr wrap="square" rtlCol="0" anchor="ctr"/>
          <a:lstStyle/>
          <a:p>
            <a:pPr marL="342900" indent="-342900">
              <a:buSzPct val="100000"/>
              <a:buChar char="►"/>
            </a:pPr>
            <a:r>
              <a:rPr lang="en-US" sz="1800" dirty="0">
                <a:solidFill>
                  <a:schemeClr val="accent1"/>
                </a:solidFill>
                <a:latin typeface="Arial" pitchFamily="34" charset="0"/>
                <a:ea typeface="Arial" pitchFamily="34" charset="-122"/>
                <a:cs typeface="Arial" pitchFamily="34" charset="-120"/>
              </a:rPr>
              <a:t>`bullet: { code: '25BA' }`</a:t>
            </a:r>
            <a:endParaRPr lang="en-US" sz="1800" dirty="0"/>
          </a:p>
          <a:p>
            <a:pPr marL="342900" indent="-342900">
              <a:buSzPct val="100000"/>
              <a:buChar char="◑"/>
            </a:pPr>
            <a:r>
              <a:rPr lang="en-US" sz="1800" dirty="0">
                <a:solidFill>
                  <a:schemeClr val="accent5"/>
                </a:solidFill>
                <a:latin typeface="Arial" pitchFamily="34" charset="0"/>
                <a:ea typeface="Arial" pitchFamily="34" charset="-122"/>
                <a:cs typeface="Arial" pitchFamily="34" charset="-120"/>
              </a:rPr>
              <a:t>`bullet: { code: '25D1' }`</a:t>
            </a:r>
            <a:endParaRPr lang="en-US" sz="1800" dirty="0"/>
          </a:p>
          <a:p>
            <a:pPr marL="342900" indent="-342900">
              <a:buSzPct val="100000"/>
              <a:buChar char="◌"/>
            </a:pPr>
            <a:r>
              <a:rPr lang="en-US" sz="1800" dirty="0">
                <a:solidFill>
                  <a:schemeClr val="accent6"/>
                </a:solidFill>
                <a:latin typeface="Arial" pitchFamily="34" charset="0"/>
                <a:ea typeface="Arial" pitchFamily="34" charset="-122"/>
                <a:cs typeface="Arial" pitchFamily="34" charset="-120"/>
              </a:rPr>
              <a:t>`bullet: { code: '25CC' }`</a:t>
            </a:r>
            <a:endParaRPr lang="en-US" sz="1800" dirty="0"/>
          </a:p>
          <a:p>
            <a:pPr marL="342900" indent="-342900">
              <a:buSzPct val="100000"/>
              <a:buChar char="►"/>
            </a:pPr>
            <a:r>
              <a:rPr lang="en-US" sz="2400" dirty="0">
                <a:solidFill>
                  <a:srgbClr val="FF0000"/>
                </a:solidFill>
                <a:latin typeface="Arial" pitchFamily="34" charset="0"/>
                <a:ea typeface="Arial" pitchFamily="34" charset="-122"/>
                <a:cs typeface="Arial" pitchFamily="34" charset="-120"/>
              </a:rPr>
              <a:t>Mix and... </a:t>
            </a:r>
            <a:r>
              <a:rPr lang="en-US" sz="1600" dirty="0">
                <a:solidFill>
                  <a:srgbClr val="00CD00"/>
                </a:solidFill>
                <a:latin typeface="Arial" pitchFamily="34" charset="0"/>
                <a:ea typeface="Arial" pitchFamily="34" charset="-122"/>
                <a:cs typeface="Arial" pitchFamily="34" charset="-120"/>
              </a:rPr>
              <a:t>match formatting as well.</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Text Examples: Hyperlinks, Tab Stops, Text Effects: Shadow, Outline, and Glow</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548640"/>
            <a:ext cx="10972800" cy="274320"/>
          </a:xfrm>
          <a:prstGeom prst="rect">
            <a:avLst/>
          </a:prstGeom>
          <a:noFill/>
          <a:ln/>
        </p:spPr>
        <p:txBody>
          <a:bodyPr wrap="square" lIns="1562" tIns="1562" rIns="1562" bIns="1562" rtlCol="0" anchor="ctr"/>
          <a:lstStyle/>
          <a:p>
            <a:r>
              <a:rPr lang="en-US" dirty="0">
                <a:solidFill>
                  <a:schemeClr val="accent1"/>
                </a:solidFill>
              </a:rPr>
              <a:t>Hyperlinks:</a:t>
            </a:r>
            <a:endParaRPr lang="en-US" dirty="0"/>
          </a:p>
        </p:txBody>
      </p:sp>
      <p:sp>
        <p:nvSpPr>
          <p:cNvPr id="5" name="Text 1"/>
          <p:cNvSpPr/>
          <p:nvPr/>
        </p:nvSpPr>
        <p:spPr>
          <a:xfrm>
            <a:off x="457200" y="914400"/>
            <a:ext cx="2286000" cy="548640"/>
          </a:xfrm>
          <a:prstGeom prst="rect">
            <a:avLst/>
          </a:prstGeom>
          <a:solidFill>
            <a:srgbClr val="F1F1F1"/>
          </a:solidFill>
          <a:ln/>
        </p:spPr>
        <p:txBody>
          <a:bodyPr wrap="square" lIns="127000" tIns="127000" rIns="127000" bIns="127000" rtlCol="0" anchor="ctr"/>
          <a:lstStyle/>
          <a:p>
            <a:pPr algn="ctr"/>
            <a:r>
              <a:rPr lang="en-US" sz="1400" u="sng" dirty="0">
                <a:solidFill>
                  <a:srgbClr val="000000"/>
                </a:solidFill>
                <a:hlinkClick r:id="rId1" invalidUrl="" action="" tgtFrame="" tooltip="Visit Homepage" history="1" highlightClick="0" endSnd="0">
                  <a:extLst>
                    <a:ext uri="{A12FA001-AC4F-418D-AE19-62706E023703}">
                      <ahyp:hlinkClr xmlns:ahyp="http://schemas.microsoft.com/office/drawing/2018/hyperlinkcolor" val="tx"/>
                    </a:ext>
                  </a:extLst>
                </a:hlinkClick>
              </a:rPr>
              <a:t>Link with Tooltip</a:t>
            </a:r>
            <a:endParaRPr lang="en-US" sz="1400" dirty="0"/>
          </a:p>
        </p:txBody>
      </p:sp>
      <p:sp>
        <p:nvSpPr>
          <p:cNvPr id="6" name="Text 2"/>
          <p:cNvSpPr/>
          <p:nvPr/>
        </p:nvSpPr>
        <p:spPr>
          <a:xfrm>
            <a:off x="3456432" y="914400"/>
            <a:ext cx="2286000" cy="548640"/>
          </a:xfrm>
          <a:prstGeom prst="rect">
            <a:avLst/>
          </a:prstGeom>
          <a:solidFill>
            <a:srgbClr val="F1F1F1"/>
          </a:solidFill>
          <a:ln/>
        </p:spPr>
        <p:txBody>
          <a:bodyPr wrap="square" lIns="127000" tIns="127000" rIns="127000" bIns="127000" rtlCol="0" anchor="ctr"/>
          <a:lstStyle/>
          <a:p>
            <a:pPr algn="ctr"/>
            <a:r>
              <a:rPr lang="en-US" sz="1400" u="sng" dirty="0">
                <a:solidFill>
                  <a:srgbClr val="000000"/>
                </a:solidFill>
                <a:hlinkClick r:id="rId2" invalidUrl="" action="" tgtFrame="" tooltip="" history="1" highlightClick="0" endSnd="0">
                  <a:extLst>
                    <a:ext uri="{A12FA001-AC4F-418D-AE19-62706E023703}">
                      <ahyp:hlinkClr xmlns:ahyp="http://schemas.microsoft.com/office/drawing/2018/hyperlinkcolor" val="tx"/>
                    </a:ext>
                  </a:extLst>
                </a:hlinkClick>
              </a:rPr>
              <a:t>Link without Tooltip</a:t>
            </a:r>
            <a:endParaRPr lang="en-US" sz="1400" dirty="0"/>
          </a:p>
        </p:txBody>
      </p:sp>
      <p:sp>
        <p:nvSpPr>
          <p:cNvPr id="7" name="Text 3"/>
          <p:cNvSpPr/>
          <p:nvPr/>
        </p:nvSpPr>
        <p:spPr>
          <a:xfrm>
            <a:off x="6446520" y="914400"/>
            <a:ext cx="2286000" cy="548640"/>
          </a:xfrm>
          <a:prstGeom prst="rect">
            <a:avLst/>
          </a:prstGeom>
          <a:solidFill>
            <a:srgbClr val="F1F1F1"/>
          </a:solidFill>
          <a:ln/>
        </p:spPr>
        <p:txBody>
          <a:bodyPr wrap="square" lIns="127000" tIns="127000" rIns="127000" bIns="127000" rtlCol="0" anchor="ctr"/>
          <a:lstStyle/>
          <a:p>
            <a:pPr algn="ctr"/>
            <a:r>
              <a:rPr lang="en-US" sz="1400" u="sng" dirty="0">
                <a:solidFill>
                  <a:srgbClr val="EE40EE"/>
                </a:solidFill>
                <a:hlinkClick r:id="rId3" invalidUrl="" action="" tgtFrame="" tooltip="" history="1" highlightClick="0" endSnd="0">
                  <a:extLst>
                    <a:ext uri="{A12FA001-AC4F-418D-AE19-62706E023703}">
                      <ahyp:hlinkClr xmlns:ahyp="http://schemas.microsoft.com/office/drawing/2018/hyperlinkcolor" val="tx"/>
                    </a:ext>
                  </a:extLst>
                </a:hlinkClick>
              </a:rPr>
              <a:t>Link with custom color</a:t>
            </a:r>
            <a:endParaRPr lang="en-US" sz="1400" dirty="0"/>
          </a:p>
        </p:txBody>
      </p:sp>
      <p:sp>
        <p:nvSpPr>
          <p:cNvPr id="8" name="Text 4"/>
          <p:cNvSpPr/>
          <p:nvPr/>
        </p:nvSpPr>
        <p:spPr>
          <a:xfrm>
            <a:off x="9445752" y="914400"/>
            <a:ext cx="2286000" cy="548640"/>
          </a:xfrm>
          <a:prstGeom prst="rect">
            <a:avLst/>
          </a:prstGeom>
          <a:solidFill>
            <a:srgbClr val="E2F0D9"/>
          </a:solidFill>
          <a:ln/>
        </p:spPr>
        <p:txBody>
          <a:bodyPr wrap="square" lIns="127000" tIns="127000" rIns="127000" bIns="127000" rtlCol="0" anchor="ctr"/>
          <a:lstStyle/>
          <a:p>
            <a:pPr algn="ctr"/>
            <a:r>
              <a:rPr lang="en-US" sz="1400" u="sng" dirty="0">
                <a:solidFill>
                  <a:srgbClr val="000000"/>
                </a:solidFill>
                <a:hlinkClick r:id="rId4" action="ppaction://hlinksldjump" tooltip="">
                  <a:extLst>
                    <a:ext uri="{A12FA001-AC4F-418D-AE19-62706E023703}">
                      <ahyp:hlinkClr xmlns:ahyp="http://schemas.microsoft.com/office/drawing/2018/hyperlinkcolor" val="tx"/>
                    </a:ext>
                  </a:extLst>
                </a:hlinkClick>
              </a:rPr>
              <a:t>Link to Slide #5</a:t>
            </a:r>
            <a:endParaRPr lang="en-US" sz="1400" dirty="0"/>
          </a:p>
        </p:txBody>
      </p:sp>
      <p:sp>
        <p:nvSpPr>
          <p:cNvPr id="9" name="Text 5"/>
          <p:cNvSpPr/>
          <p:nvPr/>
        </p:nvSpPr>
        <p:spPr>
          <a:xfrm>
            <a:off x="457200" y="1920240"/>
            <a:ext cx="10972800" cy="274320"/>
          </a:xfrm>
          <a:prstGeom prst="rect">
            <a:avLst/>
          </a:prstGeom>
          <a:noFill/>
          <a:ln/>
        </p:spPr>
        <p:txBody>
          <a:bodyPr wrap="square" lIns="0" tIns="0" rIns="0" bIns="0" rtlCol="0" anchor="ctr"/>
          <a:lstStyle/>
          <a:p>
            <a:r>
              <a:rPr lang="en-US" dirty="0">
                <a:solidFill>
                  <a:schemeClr val="accent1"/>
                </a:solidFill>
              </a:rPr>
              <a:t>Tab Stops:</a:t>
            </a:r>
            <a:endParaRPr lang="en-US" dirty="0"/>
          </a:p>
        </p:txBody>
      </p:sp>
      <p:sp>
        <p:nvSpPr>
          <p:cNvPr id="10" name="Text 6"/>
          <p:cNvSpPr/>
          <p:nvPr/>
        </p:nvSpPr>
        <p:spPr>
          <a:xfrm>
            <a:off x="457200" y="2286000"/>
            <a:ext cx="11247120" cy="548640"/>
          </a:xfrm>
          <a:prstGeom prst="rect">
            <a:avLst/>
          </a:prstGeom>
          <a:solidFill>
            <a:schemeClr val="bg2"/>
          </a:solidFill>
          <a:ln/>
        </p:spPr>
        <p:txBody>
          <a:bodyPr wrap="square" rtlCol="0" anchor="ctr"/>
          <a:lstStyle/>
          <a:p>
            <a:pPr>
              <a:tabLst>
                <a:tab pos="914400" algn="l"/>
                <a:tab pos="2743200" algn="l"/>
                <a:tab pos="6400800" algn="l"/>
              </a:tabLst>
            </a:pPr>
            <a:r>
              <a:rPr lang="en-US" dirty="0">
                <a:solidFill>
                  <a:srgbClr val="000000"/>
                </a:solidFill>
              </a:rPr>
              <a:t>text...	Tab1	Tab2	Tab3</a:t>
            </a:r>
            <a:endParaRPr lang="en-US" dirty="0"/>
          </a:p>
        </p:txBody>
      </p:sp>
      <p:sp>
        <p:nvSpPr>
          <p:cNvPr id="11" name="Text 7"/>
          <p:cNvSpPr/>
          <p:nvPr/>
        </p:nvSpPr>
        <p:spPr>
          <a:xfrm>
            <a:off x="457200" y="3017520"/>
            <a:ext cx="11247120" cy="1828800"/>
          </a:xfrm>
          <a:prstGeom prst="rect">
            <a:avLst/>
          </a:prstGeom>
          <a:solidFill>
            <a:srgbClr val="D1E1F1"/>
          </a:solidFill>
          <a:ln/>
        </p:spPr>
        <p:txBody>
          <a:bodyPr wrap="square" rtlCol="0" anchor="ctr"/>
          <a:lstStyle/>
          <a:p>
            <a:r>
              <a:rPr lang="en-US" sz="1300" dirty="0">
                <a:solidFill>
                  <a:srgbClr val="363636"/>
                </a:solidFill>
                <a:latin typeface="Courier" pitchFamily="34" charset="0"/>
                <a:ea typeface="Courier" pitchFamily="34" charset="-122"/>
                <a:cs typeface="Courier" pitchFamily="34" charset="-120"/>
              </a:rPr>
              <a:t>// Code for example above</a:t>
            </a:r>
            <a:endParaRPr lang="en-US" sz="1300" dirty="0"/>
          </a:p>
          <a:p>
            <a:r>
              <a:rPr lang="en-US" sz="1300" dirty="0">
                <a:solidFill>
                  <a:srgbClr val="363636"/>
                </a:solidFill>
                <a:latin typeface="Courier" pitchFamily="34" charset="0"/>
                <a:ea typeface="Courier" pitchFamily="34" charset="-122"/>
                <a:cs typeface="Courier" pitchFamily="34" charset="-120"/>
              </a:rPr>
              <a:t>{</a:t>
            </a:r>
            <a:endParaRPr lang="en-US" sz="1300" dirty="0"/>
          </a:p>
          <a:p>
            <a:r>
              <a:rPr lang="en-US" sz="1300" dirty="0">
                <a:solidFill>
                  <a:srgbClr val="363636"/>
                </a:solidFill>
                <a:latin typeface="Courier" pitchFamily="34" charset="0"/>
                <a:ea typeface="Courier" pitchFamily="34" charset="-122"/>
                <a:cs typeface="Courier" pitchFamily="34" charset="-120"/>
              </a:rPr>
              <a:t>  text: 'text...\tTab1\tTab2\tTab3',</a:t>
            </a:r>
            <a:endParaRPr lang="en-US" sz="1300" dirty="0"/>
          </a:p>
          <a:p>
            <a:r>
              <a:rPr lang="en-US" sz="1300" dirty="0">
                <a:solidFill>
                  <a:srgbClr val="363636"/>
                </a:solidFill>
                <a:latin typeface="Courier" pitchFamily="34" charset="0"/>
                <a:ea typeface="Courier" pitchFamily="34" charset="-122"/>
                <a:cs typeface="Courier" pitchFamily="34" charset="-120"/>
              </a:rPr>
              <a:t>  options: { tabStops: [{ position: 1 }, { position: 3 }, { position: 7 }] },</a:t>
            </a:r>
            <a:endParaRPr lang="en-US" sz="1300" dirty="0"/>
          </a:p>
          <a:p>
            <a:r>
              <a:rPr lang="en-US" sz="1300" dirty="0">
                <a:solidFill>
                  <a:srgbClr val="363636"/>
                </a:solidFill>
                <a:latin typeface="Courier" pitchFamily="34" charset="0"/>
                <a:ea typeface="Courier" pitchFamily="34" charset="-122"/>
                <a:cs typeface="Courier" pitchFamily="34" charset="-120"/>
              </a:rPr>
              <a:t>};</a:t>
            </a:r>
            <a:endParaRPr lang="en-US" sz="1300" dirty="0"/>
          </a:p>
        </p:txBody>
      </p:sp>
      <p:sp>
        <p:nvSpPr>
          <p:cNvPr id="12" name="Text 8"/>
          <p:cNvSpPr/>
          <p:nvPr/>
        </p:nvSpPr>
        <p:spPr>
          <a:xfrm>
            <a:off x="457200" y="5303520"/>
            <a:ext cx="2743200" cy="274320"/>
          </a:xfrm>
          <a:prstGeom prst="rect">
            <a:avLst/>
          </a:prstGeom>
          <a:noFill/>
          <a:ln/>
        </p:spPr>
        <p:txBody>
          <a:bodyPr wrap="square" lIns="0" tIns="0" rIns="0" bIns="0" rtlCol="0" anchor="ctr"/>
          <a:lstStyle/>
          <a:p>
            <a:r>
              <a:rPr lang="en-US" dirty="0">
                <a:solidFill>
                  <a:schemeClr val="accent1"/>
                </a:solidFill>
              </a:rPr>
              <a:t>Text Outline:</a:t>
            </a:r>
            <a:endParaRPr lang="en-US" dirty="0"/>
          </a:p>
        </p:txBody>
      </p:sp>
      <p:sp>
        <p:nvSpPr>
          <p:cNvPr id="13" name="Text 9"/>
          <p:cNvSpPr/>
          <p:nvPr/>
        </p:nvSpPr>
        <p:spPr>
          <a:xfrm>
            <a:off x="457200" y="5669280"/>
            <a:ext cx="2743200" cy="1005840"/>
          </a:xfrm>
          <a:prstGeom prst="rect">
            <a:avLst/>
          </a:prstGeom>
          <a:noFill/>
          <a:ln/>
        </p:spPr>
        <p:txBody>
          <a:bodyPr wrap="square" rtlCol="0" anchor="ctr"/>
          <a:lstStyle/>
          <a:p>
            <a:r>
              <a:rPr lang="en-US" sz="7200" b="1" dirty="0">
                <a:ln w="25400">
                  <a:solidFill>
                    <a:schemeClr val="accent4"/>
                  </a:solidFill>
                </a:ln>
                <a:solidFill>
                  <a:schemeClr val="accent1"/>
                </a:solidFill>
              </a:rPr>
              <a:t>size:2</a:t>
            </a:r>
            <a:endParaRPr lang="en-US" sz="7200" dirty="0"/>
          </a:p>
        </p:txBody>
      </p:sp>
      <p:sp>
        <p:nvSpPr>
          <p:cNvPr id="14" name="Text 10"/>
          <p:cNvSpPr/>
          <p:nvPr/>
        </p:nvSpPr>
        <p:spPr>
          <a:xfrm>
            <a:off x="3566160" y="5303520"/>
            <a:ext cx="4572000" cy="274320"/>
          </a:xfrm>
          <a:prstGeom prst="rect">
            <a:avLst/>
          </a:prstGeom>
          <a:noFill/>
          <a:ln/>
        </p:spPr>
        <p:txBody>
          <a:bodyPr wrap="square" lIns="0" tIns="0" rIns="0" bIns="0" rtlCol="0" anchor="ctr"/>
          <a:lstStyle/>
          <a:p>
            <a:r>
              <a:rPr lang="en-US" dirty="0">
                <a:solidFill>
                  <a:schemeClr val="accent1"/>
                </a:solidFill>
              </a:rPr>
              <a:t>Text Glow:</a:t>
            </a:r>
            <a:endParaRPr lang="en-US" dirty="0"/>
          </a:p>
        </p:txBody>
      </p:sp>
      <p:sp>
        <p:nvSpPr>
          <p:cNvPr id="15" name="Text 11"/>
          <p:cNvSpPr/>
          <p:nvPr/>
        </p:nvSpPr>
        <p:spPr>
          <a:xfrm>
            <a:off x="3566160" y="5669280"/>
            <a:ext cx="2743200" cy="1005840"/>
          </a:xfrm>
          <a:prstGeom prst="rect">
            <a:avLst/>
          </a:prstGeom>
          <a:noFill/>
          <a:ln/>
        </p:spPr>
        <p:txBody>
          <a:bodyPr wrap="square" rtlCol="0" anchor="ctr"/>
          <a:lstStyle/>
          <a:p>
            <a:r>
              <a:rPr lang="en-US" sz="7200" dirty="0">
                <a:solidFill>
                  <a:schemeClr val="accent1"/>
                </a:solidFill>
                <a:effectLst>
                  <a:glow rad="127000">
                    <a:schemeClr val="accent2">
                      <a:alpha val="25000"/>
                    </a:schemeClr>
                  </a:glow>
                </a:effectLst>
              </a:rPr>
              <a:t>size:10</a:t>
            </a:r>
            <a:endParaRPr lang="en-US" sz="7200" dirty="0"/>
          </a:p>
        </p:txBody>
      </p:sp>
      <p:sp>
        <p:nvSpPr>
          <p:cNvPr id="16" name="Text 12"/>
          <p:cNvSpPr/>
          <p:nvPr/>
        </p:nvSpPr>
        <p:spPr>
          <a:xfrm>
            <a:off x="6858000" y="5303520"/>
            <a:ext cx="4572000" cy="274320"/>
          </a:xfrm>
          <a:prstGeom prst="rect">
            <a:avLst/>
          </a:prstGeom>
          <a:noFill/>
          <a:ln/>
        </p:spPr>
        <p:txBody>
          <a:bodyPr wrap="square" lIns="0" tIns="0" rIns="0" bIns="0" rtlCol="0" anchor="ctr"/>
          <a:lstStyle/>
          <a:p>
            <a:r>
              <a:rPr lang="en-US" dirty="0">
                <a:solidFill>
                  <a:schemeClr val="accent1"/>
                </a:solidFill>
              </a:rPr>
              <a:t>Text Shadow:</a:t>
            </a:r>
            <a:endParaRPr lang="en-US" dirty="0"/>
          </a:p>
        </p:txBody>
      </p:sp>
      <p:sp>
        <p:nvSpPr>
          <p:cNvPr id="17" name="Text 13"/>
          <p:cNvSpPr/>
          <p:nvPr/>
        </p:nvSpPr>
        <p:spPr>
          <a:xfrm>
            <a:off x="6858000" y="5669280"/>
            <a:ext cx="5029200" cy="1005840"/>
          </a:xfrm>
          <a:prstGeom prst="rect">
            <a:avLst/>
          </a:prstGeom>
          <a:noFill/>
          <a:ln/>
          <a:effectLst>
            <a:outerShdw sx="100000" sy="100000" kx="0" ky="0" algn="bl" rotWithShape="0" blurRad="38100" dist="127000" dir="2700000">
              <a:srgbClr val="696969">
                <a:alpha val="60000"/>
              </a:srgbClr>
            </a:outerShdw>
          </a:effectLst>
        </p:spPr>
        <p:txBody>
          <a:bodyPr wrap="square" rtlCol="0" anchor="ctr"/>
          <a:lstStyle/>
          <a:p>
            <a:r>
              <a:rPr lang="en-US" sz="3200" dirty="0">
                <a:solidFill>
                  <a:srgbClr val="0088CC"/>
                </a:solidFill>
              </a:rPr>
              <a:t>type:outer, offset:10, blur:3</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Text Examples: Text Fit</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1188720"/>
            <a:ext cx="3657600" cy="3657600"/>
          </a:xfrm>
          <a:prstGeom prst="rect">
            <a:avLst/>
          </a:prstGeom>
          <a:noFill/>
          <a:ln/>
        </p:spPr>
        <p:txBody>
          <a:bodyPr wrap="square" rtlCol="0" anchor="ctr"/>
          <a:lstStyle/>
          <a:p>
            <a:r>
              <a:rPr lang="en-US" sz="1200" dirty="0">
                <a:solidFill>
                  <a:srgbClr val="000000"/>
                </a:solidFill>
              </a:rPr>
              <a:t>Far far away, behind the word mountains, far from the countries Vokalia and Consonantia, there live the blind texts. Separated they live in Bookmarksgrove right at the coast of the Semantics, a large language ocean. A small river named Duden flows by their place and supplies it with the necessary regelialia. It is a paradisematic country, in which roasted parts of sentences fly into your mouth. Even the all-powerful Pointing has no control about the blind texts it is an almost unorthographic life One day however a small line of blind text by the name of Lorem Ipsum decided to leave for the far World of Grammar. The Big Oxmox advised her not to do so, because there were thousands of bad Commas, wild Question Marks and devious Semikoli, but the Little Blind Text didn’t listen. She packed her seven versalia, put her initial into the belt and made herself on the way. When she reached the first hills of the Italic Mountains, she had a last view back on the skyline of her hometown Bookmarksgrove, the headline of Alphabet Village and the subline of her own road, the Line Lane. Pityful a rethoric question ran over her cheek, then she continued her way. On her way she met a copy. The copy w</a:t>
            </a:r>
            <a:endParaRPr lang="en-US" sz="1200" dirty="0"/>
          </a:p>
        </p:txBody>
      </p:sp>
      <p:sp>
        <p:nvSpPr>
          <p:cNvPr id="5" name="Text 1"/>
          <p:cNvSpPr/>
          <p:nvPr/>
        </p:nvSpPr>
        <p:spPr>
          <a:xfrm>
            <a:off x="4114800" y="1188720"/>
            <a:ext cx="3657600" cy="3657600"/>
          </a:xfrm>
          <a:prstGeom prst="rect">
            <a:avLst/>
          </a:prstGeom>
          <a:noFill/>
          <a:ln/>
        </p:spPr>
        <p:txBody>
          <a:bodyPr wrap="square" rtlCol="0" anchor="ctr">
            <a:normAutofit/>
          </a:bodyPr>
          <a:lstStyle/>
          <a:p>
            <a:r>
              <a:rPr lang="en-US" sz="1200" dirty="0">
                <a:solidFill>
                  <a:srgbClr val="000000"/>
                </a:solidFill>
              </a:rPr>
              <a:t>Far far away, behind the word mountains, far from the countries Vokalia and Consonantia, there live the blind texts. Separated they live in Bookmarksgrove right at the coast of the Semantics, a large language ocean. A small river named Duden flows by their place and supplies it with the necessary regelialia. It is a paradisematic country, in which roasted parts of sentences fly into your mouth. Even the all-powerful Pointing has no control about the blind texts it is an almost unorthographic life One day however a small line of blind text by the name of Lorem Ipsum decided to leave for the far World of Grammar. The Big Oxmox advised her not to do so, because there were thousands of bad Commas, wild Question Marks and devious Semikoli, but the Little Blind Text didn’t listen. She packed her seven versalia, put her initial into the belt and made herself on the way. When she reached the first hills of the Italic Mountains, she had a last view back on the skyline of her hometown Bookmarksgrove, the headline of Alphabet Village and the subline of her own road, the Line Lane. Pityful a rethoric question ran over her cheek, then she continued her way. On her way she met a copy. The copy w</a:t>
            </a:r>
            <a:endParaRPr lang="en-US" sz="1200" dirty="0"/>
          </a:p>
        </p:txBody>
      </p:sp>
      <p:sp>
        <p:nvSpPr>
          <p:cNvPr id="6" name="Text 2"/>
          <p:cNvSpPr/>
          <p:nvPr/>
        </p:nvSpPr>
        <p:spPr>
          <a:xfrm>
            <a:off x="7772400" y="1188720"/>
            <a:ext cx="3657600" cy="3657600"/>
          </a:xfrm>
          <a:prstGeom prst="rect">
            <a:avLst/>
          </a:prstGeom>
          <a:noFill/>
          <a:ln/>
        </p:spPr>
        <p:txBody>
          <a:bodyPr wrap="square" rtlCol="0" anchor="ctr">
            <a:spAutoFit/>
          </a:bodyPr>
          <a:lstStyle/>
          <a:p>
            <a:r>
              <a:rPr lang="en-US" sz="1200" dirty="0">
                <a:solidFill>
                  <a:srgbClr val="000000"/>
                </a:solidFill>
              </a:rPr>
              <a:t>Far far away, behind the word mountains, far from the countries Vokalia and Consonantia, there live the blind texts. Separated they live in Bookmarksgrove right at the coast of the Semantics, a large language ocean. A small river named Duden flows by their place and supplies it with the necessary regelialia. It is a paradisematic country, in which roasted parts of sentences fly into your mouth. Even the all-powerful Pointing has no control about the blind texts it is an almost unorthographic life One day however a small line of blind text by the name of Lorem Ipsum decided to leave for the far World of Grammar. The Big Oxmox advised her not to do so, because there were thousands of bad Commas, wild Question Marks and devious Semikoli, but the Little Blind Text didn’t listen. She packed her seven versalia, put her initial into the belt and made herself on the way. When she reached the first hills of the Italic Mountains, she had a last view back on the skyline of her hometown Bookmarksgrove, the headline of Alphabet Village and the subline of her own road, the Line Lane. Pityful a rethoric question ran over her cheek, then she continued her way. On her way she met a copy. The copy w</a:t>
            </a:r>
            <a:endParaRPr lang="en-US" sz="1200" dirty="0"/>
          </a:p>
        </p:txBody>
      </p:sp>
      <p:sp>
        <p:nvSpPr>
          <p:cNvPr id="7" name="Text 3"/>
          <p:cNvSpPr/>
          <p:nvPr/>
        </p:nvSpPr>
        <p:spPr>
          <a:xfrm>
            <a:off x="457200" y="548640"/>
            <a:ext cx="3657600" cy="274320"/>
          </a:xfrm>
          <a:prstGeom prst="rect">
            <a:avLst/>
          </a:prstGeom>
          <a:solidFill>
            <a:srgbClr val="FFFFFF"/>
          </a:solidFill>
          <a:ln/>
        </p:spPr>
        <p:txBody>
          <a:bodyPr wrap="square" rtlCol="0" anchor="ctr"/>
          <a:lstStyle/>
          <a:p>
            <a:r>
              <a:rPr lang="en-US" dirty="0">
                <a:solidFill>
                  <a:schemeClr val="accent1"/>
                </a:solidFill>
              </a:rPr>
              <a:t>fit:'none'  </a:t>
            </a:r>
            <a:endParaRPr lang="en-US" dirty="0"/>
          </a:p>
        </p:txBody>
      </p:sp>
      <p:sp>
        <p:nvSpPr>
          <p:cNvPr id="8" name="Text 4"/>
          <p:cNvSpPr/>
          <p:nvPr/>
        </p:nvSpPr>
        <p:spPr>
          <a:xfrm>
            <a:off x="4114800" y="548640"/>
            <a:ext cx="3657600" cy="274320"/>
          </a:xfrm>
          <a:prstGeom prst="rect">
            <a:avLst/>
          </a:prstGeom>
          <a:solidFill>
            <a:srgbClr val="FFFFFF"/>
          </a:solidFill>
          <a:ln/>
        </p:spPr>
        <p:txBody>
          <a:bodyPr wrap="square" rtlCol="0" anchor="ctr"/>
          <a:lstStyle/>
          <a:p>
            <a:r>
              <a:rPr lang="en-US" dirty="0">
                <a:solidFill>
                  <a:schemeClr val="accent1"/>
                </a:solidFill>
              </a:rPr>
              <a:t>fit:'shrink'</a:t>
            </a:r>
            <a:endParaRPr lang="en-US" dirty="0"/>
          </a:p>
        </p:txBody>
      </p:sp>
      <p:sp>
        <p:nvSpPr>
          <p:cNvPr id="9" name="Text 5"/>
          <p:cNvSpPr/>
          <p:nvPr/>
        </p:nvSpPr>
        <p:spPr>
          <a:xfrm>
            <a:off x="7772400" y="548640"/>
            <a:ext cx="3657600" cy="274320"/>
          </a:xfrm>
          <a:prstGeom prst="rect">
            <a:avLst/>
          </a:prstGeom>
          <a:solidFill>
            <a:srgbClr val="FFFFFF"/>
          </a:solidFill>
          <a:ln/>
        </p:spPr>
        <p:txBody>
          <a:bodyPr wrap="square" rtlCol="0" anchor="ctr"/>
          <a:lstStyle/>
          <a:p>
            <a:r>
              <a:rPr lang="en-US" dirty="0">
                <a:solidFill>
                  <a:schemeClr val="accent1"/>
                </a:solidFill>
              </a:rPr>
              <a:t>fit:'resize'</a:t>
            </a:r>
            <a:endParaRPr lang="en-US" dirty="0"/>
          </a:p>
        </p:txBody>
      </p:sp>
      <p:sp>
        <p:nvSpPr>
          <p:cNvPr id="10" name="Text 6"/>
          <p:cNvSpPr/>
          <p:nvPr/>
        </p:nvSpPr>
        <p:spPr>
          <a:xfrm>
            <a:off x="457200" y="5486400"/>
            <a:ext cx="10972800" cy="1005840"/>
          </a:xfrm>
          <a:prstGeom prst="rect">
            <a:avLst/>
          </a:prstGeom>
          <a:solidFill>
            <a:srgbClr val="FFFCCC"/>
          </a:solidFill>
          <a:ln/>
        </p:spPr>
        <p:txBody>
          <a:bodyPr wrap="square" lIns="127000" tIns="127000" rIns="127000" bIns="127000" rtlCol="0" anchor="ctr"/>
          <a:lstStyle/>
          <a:p>
            <a:r>
              <a:rPr lang="en-US" sz="1600" b="1" dirty="0">
                <a:solidFill>
                  <a:srgbClr val="393939"/>
                </a:solidFill>
              </a:rPr>
              <a:t>NOTE</a:t>
            </a:r>
            <a:endParaRPr lang="en-US" sz="1200" dirty="0"/>
          </a:p>
          <a:p>
            <a:r>
              <a:rPr lang="en-US" sz="1200" dirty="0">
                <a:solidFill>
                  <a:srgbClr val="393939"/>
                </a:solidFill>
              </a:rPr>
              <a:t>- both 'Shrink' and 'Resize' are only applied once text is editted or the shape is resized after creation using PowerPoint/Keynote/et al.</a:t>
            </a:r>
            <a:endParaRPr lang="en-US" sz="1200" dirty="0"/>
          </a:p>
          <a:p>
            <a:r>
              <a:rPr lang="en-US" sz="1200" dirty="0">
                <a:solidFill>
                  <a:srgbClr val="393939"/>
                </a:solidFill>
              </a:rPr>
              <a:t>- PowerPoint calculates a scaling factor and applies it dynamically when a shape is updated - something that cannot be triggered by PptxGenJS</a:t>
            </a:r>
            <a:endParaRPr lang="en-US" sz="1200" dirty="0"/>
          </a:p>
          <a:p>
            <a:r>
              <a:rPr lang="en-US" sz="1200" dirty="0">
                <a:solidFill>
                  <a:srgbClr val="393939"/>
                </a:solidFill>
              </a:rPr>
              <a:t>- the textboxes above have their shrink &amp; resize props set already, just add a space or resize them to trigger shrink and resize behavior</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18872"/>
          <a:ext cx="9144000" cy="914400"/>
        </p:xfrm>
        <a:graphic>
          <a:graphicData uri="http://schemas.openxmlformats.org/drawingml/2006/table">
            <a:tbl>
              <a:tblPr/>
              <a:tblGrid>
                <a:gridCol w="8229600"/>
                <a:gridCol w="3044952"/>
              </a:tblGrid>
              <a:tr h="0">
                <a:tc>
                  <a:txBody>
                    <a:bodyPr/>
                    <a:lstStyle/>
                    <a:p>
                      <a:r>
                        <a:rPr lang="en-US" sz="1200" dirty="0">
                          <a:solidFill>
                            <a:srgbClr val="9F9F9F"/>
                          </a:solidFill>
                        </a:rPr>
                        <a:t>Text Examples: Scheme Colors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c>
                  <a:txBody>
                    <a:bodyPr/>
                    <a:lstStyle/>
                    <a:p>
                      <a:pPr algn="r"/>
                      <a:r>
                        <a:rPr lang="en-US" sz="1200" dirty="0">
                          <a:solidFill>
                            <a:srgbClr val="9F9F9F"/>
                          </a:solidFill>
                        </a:rPr>
                        <a:t>PptxGenJS</a:t>
                      </a:r>
                      <a:endParaRPr lang="en-US" sz="1200" dirty="0"/>
                    </a:p>
                  </a:txBody>
                  <a:tcPr marL="38100" marR="38100" marT="38100" marB="38100">
                    <a:lnL w="0" cap="flat" cmpd="sng" algn="ctr">
                      <a:noFill/>
                    </a:lnL>
                    <a:lnR w="0" cap="flat" cmpd="sng" algn="ctr">
                      <a:noFill/>
                    </a:lnR>
                    <a:lnT w="0" cap="flat" cmpd="sng" algn="ctr">
                      <a:noFill/>
                    </a:lnT>
                    <a:lnB w="12700" cap="flat" cmpd="sng" algn="ctr">
                      <a:solidFill>
                        <a:srgbClr val="CFCFCF"/>
                      </a:solidFill>
                      <a:prstDash val="solid"/>
                      <a:round/>
                      <a:headEnd type="none" w="med" len="med"/>
                      <a:tailEnd type="none" w="med" len="med"/>
                    </a:lnB>
                  </a:tcPr>
                </a:tc>
              </a:tr>
            </a:tbl>
          </a:graphicData>
        </a:graphic>
      </p:graphicFrame>
      <p:sp>
        <p:nvSpPr>
          <p:cNvPr id="4" name="Text 0"/>
          <p:cNvSpPr/>
          <p:nvPr/>
        </p:nvSpPr>
        <p:spPr>
          <a:xfrm>
            <a:off x="457200" y="640080"/>
            <a:ext cx="5486400" cy="1828800"/>
          </a:xfrm>
          <a:prstGeom prst="rect">
            <a:avLst/>
          </a:prstGeom>
          <a:solidFill>
            <a:schemeClr val="bg2"/>
          </a:solidFill>
          <a:ln/>
        </p:spPr>
        <p:txBody>
          <a:bodyPr wrap="square" rtlCol="0" anchor="ctr"/>
          <a:lstStyle/>
          <a:p>
            <a:r>
              <a:rPr lang="en-US" dirty="0">
                <a:solidFill>
                  <a:schemeClr val="tx1"/>
                </a:solidFill>
              </a:rPr>
              <a:t>TEXT1 on BACKGROUND2</a:t>
            </a:r>
            <a:endParaRPr lang="en-US" dirty="0"/>
          </a:p>
        </p:txBody>
      </p:sp>
      <p:sp>
        <p:nvSpPr>
          <p:cNvPr id="5" name="Text 1"/>
          <p:cNvSpPr/>
          <p:nvPr/>
        </p:nvSpPr>
        <p:spPr>
          <a:xfrm>
            <a:off x="6400800" y="640080"/>
            <a:ext cx="5486400" cy="1828800"/>
          </a:xfrm>
          <a:prstGeom prst="rect">
            <a:avLst/>
          </a:prstGeom>
          <a:solidFill>
            <a:schemeClr val="bg1"/>
          </a:solidFill>
          <a:ln/>
        </p:spPr>
        <p:txBody>
          <a:bodyPr wrap="square" rtlCol="0" anchor="ctr"/>
          <a:lstStyle/>
          <a:p>
            <a:r>
              <a:rPr lang="en-US" dirty="0">
                <a:solidFill>
                  <a:schemeClr val="tx2"/>
                </a:solidFill>
              </a:rPr>
              <a:t>TEXT2 on BACKGROUND1</a:t>
            </a:r>
            <a:endParaRPr lang="en-US" dirty="0"/>
          </a:p>
        </p:txBody>
      </p:sp>
      <p:sp>
        <p:nvSpPr>
          <p:cNvPr id="6" name="Text 2"/>
          <p:cNvSpPr/>
          <p:nvPr/>
        </p:nvSpPr>
        <p:spPr>
          <a:xfrm>
            <a:off x="457200" y="2971800"/>
            <a:ext cx="5486400" cy="914400"/>
          </a:xfrm>
          <a:prstGeom prst="rect">
            <a:avLst/>
          </a:prstGeom>
          <a:solidFill>
            <a:schemeClr val="accent1"/>
          </a:solidFill>
          <a:ln/>
        </p:spPr>
        <p:txBody>
          <a:bodyPr wrap="square" rtlCol="0" anchor="ctr"/>
          <a:lstStyle/>
          <a:p>
            <a:r>
              <a:rPr lang="en-US" dirty="0">
                <a:solidFill>
                  <a:srgbClr val="FFFFFF"/>
                </a:solidFill>
              </a:rPr>
              <a:t>ACCENT1</a:t>
            </a:r>
            <a:endParaRPr lang="en-US" dirty="0"/>
          </a:p>
        </p:txBody>
      </p:sp>
      <p:sp>
        <p:nvSpPr>
          <p:cNvPr id="7" name="Text 3"/>
          <p:cNvSpPr/>
          <p:nvPr/>
        </p:nvSpPr>
        <p:spPr>
          <a:xfrm>
            <a:off x="6400800" y="2971800"/>
            <a:ext cx="5486400" cy="914400"/>
          </a:xfrm>
          <a:prstGeom prst="rect">
            <a:avLst/>
          </a:prstGeom>
          <a:solidFill>
            <a:schemeClr val="accent2"/>
          </a:solidFill>
          <a:ln/>
        </p:spPr>
        <p:txBody>
          <a:bodyPr wrap="square" rtlCol="0" anchor="ctr"/>
          <a:lstStyle/>
          <a:p>
            <a:r>
              <a:rPr lang="en-US" dirty="0">
                <a:solidFill>
                  <a:srgbClr val="FFFFFF"/>
                </a:solidFill>
              </a:rPr>
              <a:t>ACCENT2</a:t>
            </a:r>
            <a:endParaRPr lang="en-US" dirty="0"/>
          </a:p>
        </p:txBody>
      </p:sp>
      <p:sp>
        <p:nvSpPr>
          <p:cNvPr id="8" name="Text 4"/>
          <p:cNvSpPr/>
          <p:nvPr/>
        </p:nvSpPr>
        <p:spPr>
          <a:xfrm>
            <a:off x="457200" y="4297680"/>
            <a:ext cx="5486400" cy="914400"/>
          </a:xfrm>
          <a:prstGeom prst="rect">
            <a:avLst/>
          </a:prstGeom>
          <a:solidFill>
            <a:schemeClr val="accent3"/>
          </a:solidFill>
          <a:ln/>
        </p:spPr>
        <p:txBody>
          <a:bodyPr wrap="square" rtlCol="0" anchor="ctr"/>
          <a:lstStyle/>
          <a:p>
            <a:r>
              <a:rPr lang="en-US" dirty="0">
                <a:solidFill>
                  <a:srgbClr val="FFFFFF"/>
                </a:solidFill>
              </a:rPr>
              <a:t>ACCENT3</a:t>
            </a:r>
            <a:endParaRPr lang="en-US" dirty="0"/>
          </a:p>
        </p:txBody>
      </p:sp>
      <p:sp>
        <p:nvSpPr>
          <p:cNvPr id="9" name="Text 5"/>
          <p:cNvSpPr/>
          <p:nvPr/>
        </p:nvSpPr>
        <p:spPr>
          <a:xfrm>
            <a:off x="6400800" y="4297680"/>
            <a:ext cx="5486400" cy="914400"/>
          </a:xfrm>
          <a:prstGeom prst="rect">
            <a:avLst/>
          </a:prstGeom>
          <a:solidFill>
            <a:schemeClr val="accent4"/>
          </a:solidFill>
          <a:ln/>
        </p:spPr>
        <p:txBody>
          <a:bodyPr wrap="square" rtlCol="0" anchor="ctr"/>
          <a:lstStyle/>
          <a:p>
            <a:r>
              <a:rPr lang="en-US" dirty="0">
                <a:solidFill>
                  <a:srgbClr val="FFFFFF"/>
                </a:solidFill>
              </a:rPr>
              <a:t>ACCENT4</a:t>
            </a:r>
            <a:endParaRPr lang="en-US" dirty="0"/>
          </a:p>
        </p:txBody>
      </p:sp>
      <p:sp>
        <p:nvSpPr>
          <p:cNvPr id="10" name="Text 6"/>
          <p:cNvSpPr/>
          <p:nvPr/>
        </p:nvSpPr>
        <p:spPr>
          <a:xfrm>
            <a:off x="457200" y="5623560"/>
            <a:ext cx="5486400" cy="914400"/>
          </a:xfrm>
          <a:prstGeom prst="rect">
            <a:avLst/>
          </a:prstGeom>
          <a:solidFill>
            <a:schemeClr val="accent5"/>
          </a:solidFill>
          <a:ln/>
        </p:spPr>
        <p:txBody>
          <a:bodyPr wrap="square" rtlCol="0" anchor="ctr"/>
          <a:lstStyle/>
          <a:p>
            <a:r>
              <a:rPr lang="en-US" dirty="0">
                <a:solidFill>
                  <a:srgbClr val="FFFFFF"/>
                </a:solidFill>
              </a:rPr>
              <a:t>ACCENT5</a:t>
            </a:r>
            <a:endParaRPr lang="en-US" dirty="0"/>
          </a:p>
        </p:txBody>
      </p:sp>
      <p:sp>
        <p:nvSpPr>
          <p:cNvPr id="11" name="Text 7"/>
          <p:cNvSpPr/>
          <p:nvPr/>
        </p:nvSpPr>
        <p:spPr>
          <a:xfrm>
            <a:off x="6400800" y="5623560"/>
            <a:ext cx="5486400" cy="914400"/>
          </a:xfrm>
          <a:prstGeom prst="rect">
            <a:avLst/>
          </a:prstGeom>
          <a:solidFill>
            <a:schemeClr val="accent6"/>
          </a:solidFill>
          <a:ln/>
        </p:spPr>
        <p:txBody>
          <a:bodyPr wrap="square" rtlCol="0" anchor="ctr"/>
          <a:lstStyle/>
          <a:p>
            <a:r>
              <a:rPr lang="en-US" dirty="0">
                <a:solidFill>
                  <a:srgbClr val="FFFFFF"/>
                </a:solidFill>
              </a:rPr>
              <a:t>ACCENT6</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S.T.A.R. Laboratories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Test Suite Presentation</dc:title>
  <dc:subject>PptxGenJS Test Suite Export</dc:subject>
  <dc:creator>Brent Ely</dc:creator>
  <cp:lastModifiedBy>Brent Ely</cp:lastModifiedBy>
  <cp:revision>15</cp:revision>
  <dcterms:created xsi:type="dcterms:W3CDTF">2023-02-28T23:18:20Z</dcterms:created>
  <dcterms:modified xsi:type="dcterms:W3CDTF">2023-02-28T23:18:20Z</dcterms:modified>
</cp:coreProperties>
</file>