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76" r:id="rId3"/>
    <p:sldId id="278" r:id="rId4"/>
    <p:sldId id="274" r:id="rId5"/>
    <p:sldId id="277" r:id="rId6"/>
    <p:sldId id="273" r:id="rId7"/>
    <p:sldId id="275" r:id="rId8"/>
    <p:sldId id="281" r:id="rId9"/>
    <p:sldId id="279" r:id="rId10"/>
    <p:sldId id="280" r:id="rId11"/>
    <p:sldId id="282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7086600" y="489192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500"/>
              <a:buFont typeface="Calibri"/>
              <a:buNone/>
              <a:defRPr sz="1500" b="1" i="0" u="none" strike="noStrike" cap="non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500"/>
              <a:buFont typeface="Calibri"/>
              <a:buNone/>
              <a:defRPr sz="1500" b="1" i="0" u="none" strike="noStrike" cap="non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500"/>
              <a:buFont typeface="Calibri"/>
              <a:buNone/>
              <a:defRPr sz="1500" b="1" i="0" u="none" strike="noStrike" cap="non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500"/>
              <a:buFont typeface="Calibri"/>
              <a:buNone/>
              <a:defRPr sz="1500" b="1" i="0" u="none" strike="noStrike" cap="non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500"/>
              <a:buFont typeface="Calibri"/>
              <a:buNone/>
              <a:defRPr sz="1500" b="1" i="0" u="none" strike="noStrike" cap="non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500"/>
              <a:buFont typeface="Calibri"/>
              <a:buNone/>
              <a:defRPr sz="1500" b="1" i="0" u="none" strike="noStrike" cap="non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500"/>
              <a:buFont typeface="Calibri"/>
              <a:buNone/>
              <a:defRPr sz="1500" b="1" i="0" u="none" strike="noStrike" cap="non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500"/>
              <a:buFont typeface="Calibri"/>
              <a:buNone/>
              <a:defRPr sz="1500" b="1" i="0" u="none" strike="noStrike" cap="non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500"/>
              <a:buFont typeface="Calibri"/>
              <a:buNone/>
              <a:defRPr sz="1500" b="1" i="0" u="none" strike="noStrike" cap="non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 rot="5400000">
            <a:off x="5350051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body" idx="1"/>
          </p:nvPr>
        </p:nvSpPr>
        <p:spPr>
          <a:xfrm rot="5400000">
            <a:off x="1349476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7086600" y="489192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7086600" y="490418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623888" y="1282305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623888" y="3442099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7086600" y="489192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7086600" y="489192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62984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29151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29151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7086600" y="489192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7086600" y="489192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1"/>
          </p:nvPr>
        </p:nvSpPr>
        <p:spPr>
          <a:xfrm>
            <a:off x="3887391" y="740570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7086600" y="489192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>
            <a:spLocks noGrp="1"/>
          </p:cNvSpPr>
          <p:nvPr>
            <p:ph type="pic" idx="2"/>
          </p:nvPr>
        </p:nvSpPr>
        <p:spPr>
          <a:xfrm>
            <a:off x="3887391" y="740570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7086600" y="489192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sldNum" idx="12"/>
          </p:nvPr>
        </p:nvSpPr>
        <p:spPr>
          <a:xfrm>
            <a:off x="7086600" y="489192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7086600" y="489192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sz="1400" b="1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 dirty="0">
                <a:latin typeface="Times New Roman"/>
                <a:ea typeface="Times New Roman"/>
                <a:cs typeface="Times New Roman"/>
                <a:sym typeface="Times New Roman"/>
              </a:rPr>
              <a:t>La necesidad de calibrar un sensor que monitorea el aire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2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419" dirty="0"/>
              <a:t>Nicolas Ariza Tejedor - 2190732</a:t>
            </a:r>
            <a:endParaRPr dirty="0"/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419" dirty="0"/>
              <a:t>Juan Diego Giraldo - 2181981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8C712C-D1B7-221A-DC25-4605C2ADA3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8BE6947-9CAE-D8E3-830D-983A9754C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09184"/>
            <a:ext cx="7886700" cy="993775"/>
          </a:xfrm>
        </p:spPr>
        <p:txBody>
          <a:bodyPr/>
          <a:lstStyle/>
          <a:p>
            <a:r>
              <a:rPr lang="es-CO" dirty="0"/>
              <a:t>¿Cómo?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C9F706B-51D8-7597-D617-2903E278B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8066"/>
            <a:ext cx="2596445" cy="188285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8FDFB23-973A-EE25-6FDB-0526AF690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445" y="958218"/>
            <a:ext cx="6547555" cy="3227064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5E41D06-9224-C5BB-BE61-F22AF98FBD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0997" y="4294914"/>
            <a:ext cx="3982006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326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B918B-43FB-BC15-2437-0E82C7CAC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Conclusiones</a:t>
            </a:r>
            <a:br>
              <a:rPr lang="es-CO" dirty="0"/>
            </a:b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5F138D-AED9-9D5C-8BCC-08D9A73440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La importancia del desarrollo conceptual de distancia entre espacios vectoriales</a:t>
            </a:r>
          </a:p>
          <a:p>
            <a:endParaRPr lang="es-CO" dirty="0"/>
          </a:p>
          <a:p>
            <a:r>
              <a:rPr lang="es-CO" dirty="0"/>
              <a:t>La necesidad inmediata de tener un control sobre el nivel del aire constante</a:t>
            </a:r>
          </a:p>
          <a:p>
            <a:endParaRPr lang="es-CO" dirty="0"/>
          </a:p>
          <a:p>
            <a:r>
              <a:rPr lang="es-CO" dirty="0"/>
              <a:t>Lo útil y versátil que es </a:t>
            </a:r>
            <a:r>
              <a:rPr lang="es-CO"/>
              <a:t>el algoritmo </a:t>
            </a:r>
            <a:r>
              <a:rPr lang="es-CO" dirty="0" err="1"/>
              <a:t>Random</a:t>
            </a:r>
            <a:r>
              <a:rPr lang="es-CO" dirty="0"/>
              <a:t> Forest</a:t>
            </a:r>
          </a:p>
        </p:txBody>
      </p:sp>
    </p:spTree>
    <p:extLst>
      <p:ext uri="{BB962C8B-B14F-4D97-AF65-F5344CB8AC3E}">
        <p14:creationId xmlns:p14="http://schemas.microsoft.com/office/powerpoint/2010/main" val="3180314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EB099D-31A9-DF69-4C13-96D0DE7DD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45156"/>
            <a:ext cx="7886700" cy="994200"/>
          </a:xfrm>
        </p:spPr>
        <p:txBody>
          <a:bodyPr/>
          <a:lstStyle/>
          <a:p>
            <a:r>
              <a:rPr lang="es-CO" dirty="0"/>
              <a:t>¿Para qué?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477F4F0-43E0-C3D8-116C-E0B3D765B9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1CE5963-9A1F-CA48-158C-B0D220862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85" y="811419"/>
            <a:ext cx="8511265" cy="433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631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97FE27-1FC6-1BE8-3A14-381427C80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781"/>
            <a:ext cx="7886700" cy="994200"/>
          </a:xfrm>
        </p:spPr>
        <p:txBody>
          <a:bodyPr/>
          <a:lstStyle/>
          <a:p>
            <a:r>
              <a:rPr lang="es-CO" dirty="0"/>
              <a:t>¿Para qué?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C46BAA-7290-10AC-7DEC-11DDEC2AAE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C5238AB-53CB-DAAE-31FD-762897227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045"/>
            <a:ext cx="9144000" cy="391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40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843558-113C-BCBB-C102-AB6292BFC3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80CD030-A062-49DE-CA27-2CE68526A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167" y="-103270"/>
            <a:ext cx="7886700" cy="993775"/>
          </a:xfrm>
        </p:spPr>
        <p:txBody>
          <a:bodyPr/>
          <a:lstStyle/>
          <a:p>
            <a:r>
              <a:rPr lang="es-CO" dirty="0"/>
              <a:t>¿Para qué?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582DC25-2D29-BE61-99D4-2AE990442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67" y="766327"/>
            <a:ext cx="7262483" cy="421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277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9ECC62-DA99-4A8B-F509-838832B7F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64104"/>
            <a:ext cx="7886700" cy="994200"/>
          </a:xfrm>
        </p:spPr>
        <p:txBody>
          <a:bodyPr/>
          <a:lstStyle/>
          <a:p>
            <a:r>
              <a:rPr lang="es-CO" dirty="0"/>
              <a:t>¿Para qué?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F01813-7528-04FA-841D-ED1FAAB061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20AB9CB-48C6-D1B6-DBE7-9B68AB562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645" y="43058"/>
            <a:ext cx="6134956" cy="271500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786FEC6-2489-9CCC-B112-637CD3FCB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027" y="2777008"/>
            <a:ext cx="3529420" cy="203243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E2982B1-D8A5-25EF-F0E4-B92D07999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3645" y="2777008"/>
            <a:ext cx="3284810" cy="194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839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407837-32BB-69C3-093B-D687879B5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¿Para qué?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045514-E7AD-A23C-CFA5-4D2EDD3B03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5163641-52D5-D269-A722-B1C3FA222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0590" y="1268045"/>
            <a:ext cx="4510158" cy="301853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4BAD7AB-65FA-A7FB-DED0-37B0C2101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469400"/>
            <a:ext cx="4551900" cy="261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230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141B62-77CD-4D0A-2B31-940209C36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¿Cómo?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E30DF0-1D1D-C681-94B8-E0733FBB81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Distancia 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r>
              <a:rPr lang="es-CO" dirty="0"/>
              <a:t>Promedio Móvil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F4FF83A-35AF-48A8-96AF-CC0492310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371" y="1082081"/>
            <a:ext cx="5932629" cy="287389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F19FB0D-BFF6-AEC8-1881-79B38D6C1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8" y="3862334"/>
            <a:ext cx="2991267" cy="105742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B6C72E7-A498-1EE6-90EC-331151A7F4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3522"/>
          <a:stretch/>
        </p:blipFill>
        <p:spPr>
          <a:xfrm>
            <a:off x="376435" y="1789125"/>
            <a:ext cx="2791215" cy="78262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D0E6A47-0B89-4928-C22C-4FE8A3DF1A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4191099"/>
            <a:ext cx="3762900" cy="2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013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324085-5D3B-48BF-212A-B211BE0D2D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86192B2-DCDE-3EA6-98C2-B77FFDF6E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065" y="96497"/>
            <a:ext cx="2991267" cy="105742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CEEA96C-67FB-EBC2-705E-0C814582B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0417"/>
            <a:ext cx="2505425" cy="2724530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FDD76183-4CD0-2D10-6F3D-C2DC4035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93775"/>
          </a:xfrm>
        </p:spPr>
        <p:txBody>
          <a:bodyPr/>
          <a:lstStyle/>
          <a:p>
            <a:r>
              <a:rPr lang="es-CO" dirty="0"/>
              <a:t>¿Cómo?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A0298E6-C316-9361-462F-16B0C614B6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5425" y="1272722"/>
            <a:ext cx="6592823" cy="319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31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0D4353-60A3-734D-E74A-2FBC40879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94200"/>
          </a:xfrm>
        </p:spPr>
        <p:txBody>
          <a:bodyPr/>
          <a:lstStyle/>
          <a:p>
            <a:r>
              <a:rPr lang="es-CO" dirty="0"/>
              <a:t>¿Cómo?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6EB481-4B77-F48D-5012-8D8E51B2D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567709"/>
            <a:ext cx="7886700" cy="3263400"/>
          </a:xfrm>
        </p:spPr>
        <p:txBody>
          <a:bodyPr/>
          <a:lstStyle/>
          <a:p>
            <a:r>
              <a:rPr lang="es-CO" dirty="0" err="1"/>
              <a:t>Random</a:t>
            </a:r>
            <a:r>
              <a:rPr lang="es-CO" dirty="0"/>
              <a:t> Forest</a:t>
            </a:r>
          </a:p>
          <a:p>
            <a:pPr marL="139700" indent="0">
              <a:buNone/>
            </a:pPr>
            <a:r>
              <a:rPr lang="es-CO" dirty="0"/>
              <a:t>(</a:t>
            </a:r>
            <a:r>
              <a:rPr lang="es-MX" dirty="0"/>
              <a:t>distintos árboles ven distintas porciones de los datos)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FABED02-AE03-70CC-8DF7-2991AF074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980" y="1459190"/>
            <a:ext cx="4540307" cy="190692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8DDB0CF-A7E5-703A-E024-F69BE643E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1" y="1632313"/>
            <a:ext cx="2244315" cy="130191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AA507EA-41B6-B610-6799-77D0E96C47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3709" y="2934225"/>
            <a:ext cx="6176581" cy="214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759959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</TotalTime>
  <Words>102</Words>
  <Application>Microsoft Office PowerPoint</Application>
  <PresentationFormat>Presentación en pantalla (16:9)</PresentationFormat>
  <Paragraphs>25</Paragraphs>
  <Slides>11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1_Tema de Office</vt:lpstr>
      <vt:lpstr>La necesidad de calibrar un sensor que monitorea el aire</vt:lpstr>
      <vt:lpstr>¿Para qué?</vt:lpstr>
      <vt:lpstr>¿Para qué?</vt:lpstr>
      <vt:lpstr>¿Para qué?</vt:lpstr>
      <vt:lpstr>¿Para qué?</vt:lpstr>
      <vt:lpstr>¿Para qué?</vt:lpstr>
      <vt:lpstr>¿Cómo?</vt:lpstr>
      <vt:lpstr>¿Cómo?</vt:lpstr>
      <vt:lpstr>¿Cómo?</vt:lpstr>
      <vt:lpstr>¿Cómo?</vt:lpstr>
      <vt:lpstr>Conclusiones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Redes de Bravais</dc:title>
  <dc:creator>Juan Diego</dc:creator>
  <cp:lastModifiedBy>JUAN GIRALDO</cp:lastModifiedBy>
  <cp:revision>4</cp:revision>
  <dcterms:modified xsi:type="dcterms:W3CDTF">2022-12-02T17:30:41Z</dcterms:modified>
</cp:coreProperties>
</file>