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57" r:id="rId4"/>
    <p:sldId id="258" r:id="rId5"/>
    <p:sldId id="259" r:id="rId6"/>
    <p:sldId id="260" r:id="rId7"/>
    <p:sldId id="277" r:id="rId8"/>
    <p:sldId id="261" r:id="rId9"/>
    <p:sldId id="278" r:id="rId10"/>
    <p:sldId id="263" r:id="rId11"/>
    <p:sldId id="264" r:id="rId12"/>
    <p:sldId id="266" r:id="rId13"/>
    <p:sldId id="267" r:id="rId14"/>
    <p:sldId id="273" r:id="rId15"/>
    <p:sldId id="279" r:id="rId16"/>
    <p:sldId id="268" r:id="rId17"/>
    <p:sldId id="269" r:id="rId18"/>
    <p:sldId id="280" r:id="rId19"/>
    <p:sldId id="270" r:id="rId20"/>
    <p:sldId id="272" r:id="rId21"/>
    <p:sldId id="271" r:id="rId22"/>
    <p:sldId id="281" r:id="rId23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779A8-C819-4BD0-A85E-227F24AD870D}" v="165" dt="2025-09-26T13:23:16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38" d="100"/>
          <a:sy n="38" d="100"/>
        </p:scale>
        <p:origin x="8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49913-ABF2-436E-89C1-C16284B0A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5D0C80-7177-C82C-1D2D-8640C964B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298733-10BA-C81A-B43E-D4CF7EBB3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85FC-AEEB-4D92-B648-9A393C92337A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00B30-1C51-6877-52E9-CDCF3ADB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BBCAF3-E334-6925-A9E5-B2E0D09D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C100-2FA1-44BC-9D25-A997AD9E5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20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9691D-8D79-5FA3-32C3-97B557E8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CC9C05-60DD-0D9C-0B01-5FA28615C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ABBC3-E224-80FB-6DBB-4CC4B95A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85FC-AEEB-4D92-B648-9A393C92337A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C5E73F-0D4C-2830-02D0-5449B4A5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A82EC-6072-611A-9E81-D6085A52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C100-2FA1-44BC-9D25-A997AD9E5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35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A6BAB2-4C05-BCB6-888C-0ACB3AB38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8C1E08-3FA7-575F-B7F8-33FC51316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3655D-1C1A-348D-BF34-2860543E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85FC-AEEB-4D92-B648-9A393C92337A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9F2DD7-0FDD-FD25-BE9F-ECF2362F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3531B2-A980-8C8C-2347-AA61472C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C100-2FA1-44BC-9D25-A997AD9E5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64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8F452-8A26-3A32-9DA5-337E5862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6B09D4-36D1-9057-BA15-D2CABE50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F661C5-66F0-CBEF-604B-58803B87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85FC-AEEB-4D92-B648-9A393C92337A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13BE4E-7B5F-DB14-A8B2-36DCB44D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29D5B7-397E-198E-EF24-8BABCC20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C100-2FA1-44BC-9D25-A997AD9E5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71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92B71-C1EA-427F-9E3D-F331AAB8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1E0C6D-F19F-0B20-DEE7-1280A3348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D18F77-1399-A9D6-04FC-4A92C597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85FC-AEEB-4D92-B648-9A393C92337A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095E39-22CD-92BD-D775-7AAF352C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6CF72A-3813-7C84-7CFE-B607FA5A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C100-2FA1-44BC-9D25-A997AD9E5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680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418E6-E0A2-220A-D7E8-FC67F8771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92708F-577D-5C83-9ADC-5C897FCC7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A39755-7110-351A-3DF7-697B57C36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90C83-6F52-3918-0738-D0953B91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85FC-AEEB-4D92-B648-9A393C92337A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4128B8-4F1B-310D-BE3D-E89F61F3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22981B-823E-C280-38C8-C843D29F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C100-2FA1-44BC-9D25-A997AD9E5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75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15316-43A3-78B2-A273-C0C510E1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69DFA3-6D41-A2DD-BF3B-4B9EF2736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2D544A-DA7F-859B-6724-BD08ACAFF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D9B16F-E8EC-2E80-6FE5-C05CA93F9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EE4CD3-6385-3A56-4CB6-596E4266F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CB1752C-F535-F33E-FE8C-E917F270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85FC-AEEB-4D92-B648-9A393C92337A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137303-9868-90DE-12F4-19F2429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1B260D-F700-2B47-3D74-F3B72D0A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C100-2FA1-44BC-9D25-A997AD9E5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72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B2233-40EF-657A-0E62-FC32E189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0A07E2A-76C4-7220-ADFA-D0BD8393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85FC-AEEB-4D92-B648-9A393C92337A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B0C284A-D024-0AB5-E130-7D4DC16F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3F2BFD-B1BB-B45B-9820-653FBBFE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C100-2FA1-44BC-9D25-A997AD9E5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058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60B4BF-53D8-565A-7C6B-5C124FFC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85FC-AEEB-4D92-B648-9A393C92337A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ADF28E-10C8-E887-DC88-09FBF439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767F55-F396-678E-12EB-7438DE55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C100-2FA1-44BC-9D25-A997AD9E5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6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E3A09-B03B-7102-5703-B8FE3A32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32DCDC-6661-2F01-3374-9728973C1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707F6E-3CD1-A6D5-B1CD-2C15A7AA7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BDAA34-1880-4635-ACB6-A386265C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85FC-AEEB-4D92-B648-9A393C92337A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3A2CF5-AADD-26E1-8BB5-43743CC4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0914EC-57AD-31FC-8680-C416DC91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C100-2FA1-44BC-9D25-A997AD9E5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784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21F92-7FD5-91D4-09BA-8E860D96A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180202-D8CD-ABBB-7481-8C0E7A888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96CBBB-793D-02C8-9A84-E13E9E89D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BA823D-954C-1C11-2431-A3F0BF08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85FC-AEEB-4D92-B648-9A393C92337A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7A9325-6CE4-AC97-FC67-A04FCA1E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B7B227-295E-A9ED-93F8-5A482AAB6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C100-2FA1-44BC-9D25-A997AD9E5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78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EC40055-C861-289F-ADE2-581542549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04D619-29C6-2D83-6784-71E76332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8A27C2-CCFF-E50B-AAA9-F580A98A2C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F85FC-AEEB-4D92-B648-9A393C92337A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F466FA-D0D6-9DFE-926B-D86D5F7F2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6E31BE-00A3-4F85-FCD9-89112CC7D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1C100-2FA1-44BC-9D25-A997AD9E55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116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com números binários e plantas">
            <a:extLst>
              <a:ext uri="{FF2B5EF4-FFF2-40B4-BE49-F238E27FC236}">
                <a16:creationId xmlns:a16="http://schemas.microsoft.com/office/drawing/2014/main" id="{63C69297-74FA-0DC4-C0B6-3A6DF8AA8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3" r="7976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54" name="Rectangle 4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ABACA6-78A1-494E-BDCE-AB6751F7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/>
              <a:t>ATIVIDADE PRÁTICA</a:t>
            </a:r>
            <a:br>
              <a:rPr lang="en-US" sz="3400"/>
            </a:br>
            <a:r>
              <a:rPr lang="en-US" sz="3400"/>
              <a:t>Criação de Máquina Virtual (VM)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E9DDDE2-7579-1D96-868F-E0EDDEB20780}"/>
              </a:ext>
            </a:extLst>
          </p:cNvPr>
          <p:cNvSpPr txBox="1">
            <a:spLocks/>
          </p:cNvSpPr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latin typeface="+mn-lt"/>
                <a:ea typeface="+mn-ea"/>
                <a:cs typeface="+mn-cs"/>
              </a:rPr>
              <a:t>Deusinete Dutra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2000" dirty="0" err="1">
                <a:latin typeface="+mn-lt"/>
                <a:ea typeface="+mn-ea"/>
                <a:cs typeface="+mn-cs"/>
              </a:rPr>
              <a:t>Disciplina</a:t>
            </a:r>
            <a:r>
              <a:rPr lang="en-US" sz="2000" dirty="0">
                <a:latin typeface="+mn-lt"/>
                <a:ea typeface="+mn-ea"/>
                <a:cs typeface="+mn-cs"/>
              </a:rPr>
              <a:t>: </a:t>
            </a:r>
            <a:r>
              <a:rPr lang="en-US" sz="2000" dirty="0" err="1">
                <a:latin typeface="+mn-lt"/>
                <a:ea typeface="+mn-ea"/>
                <a:cs typeface="+mn-cs"/>
              </a:rPr>
              <a:t>Sistama</a:t>
            </a:r>
            <a:r>
              <a:rPr 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sz="2000" dirty="0" err="1">
                <a:latin typeface="+mn-lt"/>
                <a:ea typeface="+mn-ea"/>
                <a:cs typeface="+mn-cs"/>
              </a:rPr>
              <a:t>Operacional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Prof. Heleno</a:t>
            </a:r>
          </a:p>
        </p:txBody>
      </p:sp>
    </p:spTree>
    <p:extLst>
      <p:ext uri="{BB962C8B-B14F-4D97-AF65-F5344CB8AC3E}">
        <p14:creationId xmlns:p14="http://schemas.microsoft.com/office/powerpoint/2010/main" val="35287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DC85F-CFCC-C877-3EB1-EB10C727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DE17B3-F989-C605-B91B-6A9748EB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7C319C-4DA2-5EB4-81FC-93984FD5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" y="244311"/>
            <a:ext cx="12160875" cy="63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40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77744-6941-B407-50A8-E4F77D9752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793B6E-579E-BB2F-A7DF-C30948FF9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D23DAD-EF54-BA41-10FB-58C99620D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09"/>
            <a:ext cx="6464632" cy="53977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4F1EB3F-3F2E-E78D-A906-6DA36C0B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215" y="1108751"/>
            <a:ext cx="6521785" cy="56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48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E8E09-BD93-C880-73DD-FF31D8BE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9F64E2-B36E-B6EA-7E6D-21DD463F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CE7CF4-52BA-1CB0-ECC7-12FC51A48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97989" cy="57978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F8225D-C817-8C8E-B251-7FBA7A7DC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0" y="1403070"/>
            <a:ext cx="6426530" cy="545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15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89E95-4D71-2906-8F49-3B8FA9E7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6389" y="137574"/>
            <a:ext cx="5243877" cy="1325563"/>
          </a:xfrm>
        </p:spPr>
        <p:txBody>
          <a:bodyPr>
            <a:normAutofit/>
          </a:bodyPr>
          <a:lstStyle/>
          <a:p>
            <a:r>
              <a:rPr lang="pt-BR" sz="4000" dirty="0"/>
              <a:t>Criando Usuário e Senha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4F5B02-4BEC-BA33-C81A-2EAB3225A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ED40D3-6C5B-C961-CEB6-7668FE9B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45581" cy="570259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0219D28-B531-74D7-7281-EAD2F0E3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75" y="1463137"/>
            <a:ext cx="6464632" cy="56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6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17EE0-66C1-1C9A-F6D1-A81106C6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549467-D4FC-7A71-14B3-6D0714367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72F63A-266E-E22C-0836-BC8BB454C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618980"/>
            <a:ext cx="6496384" cy="56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4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89029-A37A-54B6-1104-FCCE6AC5B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3C5A2639-6C27-08A2-4DB4-55F2BABBF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ô operando uma máquina">
            <a:extLst>
              <a:ext uri="{FF2B5EF4-FFF2-40B4-BE49-F238E27FC236}">
                <a16:creationId xmlns:a16="http://schemas.microsoft.com/office/drawing/2014/main" id="{6ECB0C12-4773-FFF4-CBCF-17C1FA2720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09" b="9092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C8F1BA8A-F452-677C-38B0-A6C68E0E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03EC19-7978-6C71-EDD5-3EE1DE78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0" y="1397671"/>
            <a:ext cx="4834781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VERIFICANDO FUNCIONAMENTO DA VM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F4C678-E542-0D8E-BC22-6F526CB77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E120D05-9008-F346-7100-88B06E378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55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A48F0-FCB3-7ED7-319B-D3BB27CA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pt-BR" sz="3200"/>
              <a:t>Navegando pela Internet dentro da VM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FD1C85-C6F5-8EAD-55CD-34FC3376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8" r="-2" b="-2"/>
          <a:stretch>
            <a:fillRect/>
          </a:stretch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4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DB69EEF-DA29-823F-D54E-02818A548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83683" cy="56073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EC81CC-C67C-D4E4-763D-67BA8D4F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683" y="138767"/>
            <a:ext cx="5977468" cy="1325563"/>
          </a:xfrm>
        </p:spPr>
        <p:txBody>
          <a:bodyPr>
            <a:normAutofit/>
          </a:bodyPr>
          <a:lstStyle/>
          <a:p>
            <a:r>
              <a:rPr lang="pt-BR" sz="4000" dirty="0"/>
              <a:t>Criando arquivo de texto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6BE642C-1304-298E-3D8E-6E0FCB8DE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871" y="1283354"/>
            <a:ext cx="6401129" cy="543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83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89047-78AA-66C7-6951-27CE30ACE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EE4F7FAB-B197-BD7A-CCCF-291DE785F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ô operando uma máquina">
            <a:extLst>
              <a:ext uri="{FF2B5EF4-FFF2-40B4-BE49-F238E27FC236}">
                <a16:creationId xmlns:a16="http://schemas.microsoft.com/office/drawing/2014/main" id="{F95DBC81-8394-DA06-D9B9-243185B206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09" b="9092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C62400DC-87DB-5CCA-E831-9563546AF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9191B1-074F-3C00-F72E-01E486B9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0" y="1397671"/>
            <a:ext cx="4834781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SNAPSHOT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7FFA94-51A1-3FB9-789C-7E92EDF85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11F2BC-8606-E6DB-8F5C-A69EB33A6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877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90E68-B90A-BBC1-43C7-53C6B22A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33236F-6849-58B7-FA79-3791CA578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DB6C14-7DA2-14E8-1EDA-0D5B19DA0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56246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85C5D77-25D1-BD2D-015D-062F1CE1CD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5733"/>
          <a:stretch>
            <a:fillRect/>
          </a:stretch>
        </p:blipFill>
        <p:spPr>
          <a:xfrm>
            <a:off x="572342" y="2830882"/>
            <a:ext cx="11619658" cy="402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2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61E125-3B22-48E7-F321-9921A28D8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ô operando uma máquina">
            <a:extLst>
              <a:ext uri="{FF2B5EF4-FFF2-40B4-BE49-F238E27FC236}">
                <a16:creationId xmlns:a16="http://schemas.microsoft.com/office/drawing/2014/main" id="{E45D2DC5-EFBD-B6EE-E900-453321AF9B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09" b="9092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36031-FDD6-B38F-F8E6-21DEC62B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1" y="1397671"/>
            <a:ext cx="526740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CRIAÇÃO DA MÁQUINA VIRTUAL (VM)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2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23FF8-83DD-B7C9-13C3-39BAF407D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E6349-4956-35C9-091C-91FE922AA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226CCF-8D42-628E-2397-DB38EA080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25" y="1130182"/>
            <a:ext cx="8750750" cy="45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75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A0263-C555-4DEC-4602-D6DD32F1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748AA-33A1-06B1-10E5-74F2C4D13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2D59DF-7DFF-4C6D-4274-2077EE487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0461"/>
            <a:ext cx="12192000" cy="55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20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CPU com números binários e plantas">
            <a:extLst>
              <a:ext uri="{FF2B5EF4-FFF2-40B4-BE49-F238E27FC236}">
                <a16:creationId xmlns:a16="http://schemas.microsoft.com/office/drawing/2014/main" id="{C1F6BD19-2CAA-9F7B-DA16-6E1D22FAF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0" r="34238" b="548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4" name="Rectangle 3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FFAFEF-0C44-74A7-D2F9-31EA3B4C7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FIM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Até a próxima atividade</a:t>
            </a: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27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AE191-D688-17AA-A3FC-5131B401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46C1B-0A62-5840-08CD-79B5E1B4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27942C-32F9-655D-01D3-DD0364A7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" y="253837"/>
            <a:ext cx="12141824" cy="63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1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392B8-BFD0-05F7-20A9-18987F42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ACE37-893E-C1C9-67E2-4C8C31C60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028767-5628-A1CF-B313-BEB7A715B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66537"/>
            <a:ext cx="12179926" cy="6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783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6CC43-D2B9-A368-21A3-20E27414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CA9E69-0C53-4195-0C50-B06BBA9C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3FCBEC-2A2F-3EF4-C531-B72A2A53A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" y="263362"/>
            <a:ext cx="12160875" cy="633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0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1A9298-3314-F45C-94BF-98CB5787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F905A8-92FC-DE86-13D3-6A568B32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FADE93D-3596-4D3A-2B62-3632C82F5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244311"/>
            <a:ext cx="12179926" cy="636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5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CB5B24-ED05-62F3-54A0-9EE29CE8D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03AFD82D-3A12-70B3-8F31-D91AC8DB1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ô operando uma máquina">
            <a:extLst>
              <a:ext uri="{FF2B5EF4-FFF2-40B4-BE49-F238E27FC236}">
                <a16:creationId xmlns:a16="http://schemas.microsoft.com/office/drawing/2014/main" id="{1737AFB8-F6CA-E285-0A9D-AB900130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09" b="9092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8B28ADDB-044F-D685-C7B8-7C6D282B5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D27B35-5ED3-133C-BF76-7AD6AA71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0" y="1397671"/>
            <a:ext cx="4834781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INSTALAÇÃO DA IMAGEM ISO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C836EB-C432-5A87-3675-0650776E4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CADD3B-0E87-C117-642C-BBABDF266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15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1079F-0223-FFA9-B3AC-5D1293130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3C91E-E73F-A5FE-DDC6-A6431BBB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05E2C4-DD92-FBB5-7D9B-8285C78B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" y="253837"/>
            <a:ext cx="12160875" cy="63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08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5484DE-4296-9D31-42E3-EB6BFD9D5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2">
            <a:extLst>
              <a:ext uri="{FF2B5EF4-FFF2-40B4-BE49-F238E27FC236}">
                <a16:creationId xmlns:a16="http://schemas.microsoft.com/office/drawing/2014/main" id="{9797DED9-0E03-E1E9-F1D3-732C7A516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ô operando uma máquina">
            <a:extLst>
              <a:ext uri="{FF2B5EF4-FFF2-40B4-BE49-F238E27FC236}">
                <a16:creationId xmlns:a16="http://schemas.microsoft.com/office/drawing/2014/main" id="{30630AED-3CB9-8A2B-6994-60C9DFB2C4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09" b="9092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47A9DAFE-CDBC-AEF5-77A0-9213764A0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931A79-4CB1-821F-404A-DC26422C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80" y="1397671"/>
            <a:ext cx="4834781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INSTALAÇÃO DO SISTEMA OPERACIONAL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540F81-F00F-6305-1D23-FE031E058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3643BD0-8B76-F30C-DAB8-26542AB6C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29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efa4170-0d19-0005-0004-bc88714345d2}" enabled="1" method="Standard" siteId="{57082779-a712-4c74-839d-20adacb7c368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60</Words>
  <Application>Microsoft Office PowerPoint</Application>
  <PresentationFormat>Widescreen</PresentationFormat>
  <Paragraphs>13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Tema do Office</vt:lpstr>
      <vt:lpstr>ATIVIDADE PRÁTICA Criação de Máquina Virtual (VM)</vt:lpstr>
      <vt:lpstr>CRIAÇÃO DA MÁQUINA VIRTUAL (VM)</vt:lpstr>
      <vt:lpstr>Apresentação do PowerPoint</vt:lpstr>
      <vt:lpstr>Apresentação do PowerPoint</vt:lpstr>
      <vt:lpstr>Apresentação do PowerPoint</vt:lpstr>
      <vt:lpstr>Apresentação do PowerPoint</vt:lpstr>
      <vt:lpstr>INSTALAÇÃO DA IMAGEM ISO</vt:lpstr>
      <vt:lpstr>Apresentação do PowerPoint</vt:lpstr>
      <vt:lpstr>INSTALAÇÃO DO SISTEMA OPERACIONAL</vt:lpstr>
      <vt:lpstr>Apresentação do PowerPoint</vt:lpstr>
      <vt:lpstr>Apresentação do PowerPoint</vt:lpstr>
      <vt:lpstr>Apresentação do PowerPoint</vt:lpstr>
      <vt:lpstr>Criando Usuário e Senha</vt:lpstr>
      <vt:lpstr>Apresentação do PowerPoint</vt:lpstr>
      <vt:lpstr>VERIFICANDO FUNCIONAMENTO DA VM</vt:lpstr>
      <vt:lpstr>Navegando pela Internet dentro da VM</vt:lpstr>
      <vt:lpstr>Criando arquivo de texto</vt:lpstr>
      <vt:lpstr>SNAPSHOT</vt:lpstr>
      <vt:lpstr>Apresentação do PowerPoint</vt:lpstr>
      <vt:lpstr>Apresentação do PowerPoint</vt:lpstr>
      <vt:lpstr>Apresentação do PowerPoint</vt:lpstr>
      <vt:lpstr>FIM Até a próxima atividade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Deusinete De Jesus Dutra</dc:creator>
  <cp:lastModifiedBy>Deusinete De Jesus Dutra</cp:lastModifiedBy>
  <cp:revision>1</cp:revision>
  <dcterms:created xsi:type="dcterms:W3CDTF">2025-09-25T19:44:31Z</dcterms:created>
  <dcterms:modified xsi:type="dcterms:W3CDTF">2025-09-26T13:25:58Z</dcterms:modified>
</cp:coreProperties>
</file>