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7" r:id="rId2"/>
    <p:sldId id="398" r:id="rId3"/>
    <p:sldId id="402" r:id="rId4"/>
    <p:sldId id="409" r:id="rId5"/>
    <p:sldId id="403" r:id="rId6"/>
    <p:sldId id="410" r:id="rId7"/>
    <p:sldId id="404" r:id="rId8"/>
    <p:sldId id="405" r:id="rId9"/>
    <p:sldId id="411" r:id="rId10"/>
    <p:sldId id="406" r:id="rId11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liese Klemm" initials="AK" lastIdx="1" clrIdx="0">
    <p:extLst>
      <p:ext uri="{19B8F6BF-5375-455C-9EA6-DF929625EA0E}">
        <p15:presenceInfo xmlns:p15="http://schemas.microsoft.com/office/powerpoint/2012/main" userId="S-1-5-21-1673120566-2403992759-143936020-11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FC000"/>
    <a:srgbClr val="FFD966"/>
    <a:srgbClr val="7AB51D"/>
    <a:srgbClr val="E0FFA5"/>
    <a:srgbClr val="9AF2FF"/>
    <a:srgbClr val="FDEADA"/>
    <a:srgbClr val="9FBB61"/>
    <a:srgbClr val="C8D8A4"/>
    <a:srgbClr val="A8E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434" autoAdjust="0"/>
  </p:normalViewPr>
  <p:slideViewPr>
    <p:cSldViewPr>
      <p:cViewPr varScale="1">
        <p:scale>
          <a:sx n="114" d="100"/>
          <a:sy n="114" d="100"/>
        </p:scale>
        <p:origin x="3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55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1FA24-C0F0-45EE-B320-C99D050A45F8}" type="datetimeFigureOut">
              <a:rPr lang="de-DE" smtClean="0"/>
              <a:pPr/>
              <a:t>22.06.2023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0D476-58BF-428A-9FF2-6E335838393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11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5F8AA-2095-4DE2-864E-EE38A53446F8}" type="datetimeFigureOut">
              <a:rPr lang="de-DE" smtClean="0"/>
              <a:pPr/>
              <a:t>22.06.2023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3872307"/>
            <a:ext cx="5438140" cy="530983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994D-0E43-4613-B4CB-F26138B68D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olienbildplatzhalter 7"/>
          <p:cNvSpPr>
            <a:spLocks noGrp="1" noRot="1" noChangeAspect="1"/>
          </p:cNvSpPr>
          <p:nvPr>
            <p:ph type="sldImg" idx="2"/>
          </p:nvPr>
        </p:nvSpPr>
        <p:spPr>
          <a:xfrm>
            <a:off x="679768" y="1133512"/>
            <a:ext cx="5438140" cy="210161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25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994D-0E43-4613-B4CB-F26138B68D1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70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530350" y="1133475"/>
            <a:ext cx="3736975" cy="2101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994D-0E43-4613-B4CB-F26138B68D1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5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530350" y="1133475"/>
            <a:ext cx="3736975" cy="2101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994D-0E43-4613-B4CB-F26138B68D1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33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530350" y="1133475"/>
            <a:ext cx="3736975" cy="2101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994D-0E43-4613-B4CB-F26138B68D1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30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530350" y="1133475"/>
            <a:ext cx="3736975" cy="2101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994D-0E43-4613-B4CB-F26138B68D1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39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530350" y="1133475"/>
            <a:ext cx="3736975" cy="2101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994D-0E43-4613-B4CB-F26138B68D1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26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530350" y="1133475"/>
            <a:ext cx="3736975" cy="2101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994D-0E43-4613-B4CB-F26138B68D1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84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530350" y="1133475"/>
            <a:ext cx="3736975" cy="2101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994D-0E43-4613-B4CB-F26138B68D1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7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530350" y="1133475"/>
            <a:ext cx="3736975" cy="2101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994D-0E43-4613-B4CB-F26138B68D1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95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530350" y="1133475"/>
            <a:ext cx="3736975" cy="2101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994D-0E43-4613-B4CB-F26138B68D1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67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/>
          <p:nvPr userDrawn="1"/>
        </p:nvSpPr>
        <p:spPr>
          <a:xfrm>
            <a:off x="0" y="1399952"/>
            <a:ext cx="12192000" cy="1965548"/>
          </a:xfrm>
          <a:custGeom>
            <a:avLst/>
            <a:gdLst>
              <a:gd name="connsiteX0" fmla="*/ 0 w 8572500"/>
              <a:gd name="connsiteY0" fmla="*/ 203200 h 2165350"/>
              <a:gd name="connsiteX1" fmla="*/ 0 w 8572500"/>
              <a:gd name="connsiteY1" fmla="*/ 2165350 h 2165350"/>
              <a:gd name="connsiteX2" fmla="*/ 8572500 w 8572500"/>
              <a:gd name="connsiteY2" fmla="*/ 2159000 h 2165350"/>
              <a:gd name="connsiteX3" fmla="*/ 8572500 w 8572500"/>
              <a:gd name="connsiteY3" fmla="*/ 0 h 2165350"/>
              <a:gd name="connsiteX4" fmla="*/ 5162550 w 8572500"/>
              <a:gd name="connsiteY4" fmla="*/ 0 h 2165350"/>
              <a:gd name="connsiteX5" fmla="*/ 4838700 w 8572500"/>
              <a:gd name="connsiteY5" fmla="*/ 209550 h 2165350"/>
              <a:gd name="connsiteX6" fmla="*/ 0 w 8572500"/>
              <a:gd name="connsiteY6" fmla="*/ 203200 h 2165350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8572500 w 8572500"/>
              <a:gd name="connsiteY3" fmla="*/ 2159000 h 2168748"/>
              <a:gd name="connsiteX4" fmla="*/ 8572500 w 8572500"/>
              <a:gd name="connsiteY4" fmla="*/ 0 h 2168748"/>
              <a:gd name="connsiteX5" fmla="*/ 5162550 w 8572500"/>
              <a:gd name="connsiteY5" fmla="*/ 0 h 2168748"/>
              <a:gd name="connsiteX6" fmla="*/ 4838700 w 8572500"/>
              <a:gd name="connsiteY6" fmla="*/ 209550 h 2168748"/>
              <a:gd name="connsiteX7" fmla="*/ 0 w 8572500"/>
              <a:gd name="connsiteY7" fmla="*/ 203200 h 2168748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5175572 w 8572500"/>
              <a:gd name="connsiteY3" fmla="*/ 2168748 h 2168748"/>
              <a:gd name="connsiteX4" fmla="*/ 8572500 w 8572500"/>
              <a:gd name="connsiteY4" fmla="*/ 2159000 h 2168748"/>
              <a:gd name="connsiteX5" fmla="*/ 8572500 w 8572500"/>
              <a:gd name="connsiteY5" fmla="*/ 0 h 2168748"/>
              <a:gd name="connsiteX6" fmla="*/ 5162550 w 8572500"/>
              <a:gd name="connsiteY6" fmla="*/ 0 h 2168748"/>
              <a:gd name="connsiteX7" fmla="*/ 4838700 w 8572500"/>
              <a:gd name="connsiteY7" fmla="*/ 209550 h 2168748"/>
              <a:gd name="connsiteX8" fmla="*/ 0 w 8572500"/>
              <a:gd name="connsiteY8" fmla="*/ 203200 h 2168748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5162872 w 8572500"/>
              <a:gd name="connsiteY3" fmla="*/ 1952848 h 2168748"/>
              <a:gd name="connsiteX4" fmla="*/ 8572500 w 8572500"/>
              <a:gd name="connsiteY4" fmla="*/ 2159000 h 2168748"/>
              <a:gd name="connsiteX5" fmla="*/ 8572500 w 8572500"/>
              <a:gd name="connsiteY5" fmla="*/ 0 h 2168748"/>
              <a:gd name="connsiteX6" fmla="*/ 5162550 w 8572500"/>
              <a:gd name="connsiteY6" fmla="*/ 0 h 2168748"/>
              <a:gd name="connsiteX7" fmla="*/ 4838700 w 8572500"/>
              <a:gd name="connsiteY7" fmla="*/ 209550 h 2168748"/>
              <a:gd name="connsiteX8" fmla="*/ 0 w 8572500"/>
              <a:gd name="connsiteY8" fmla="*/ 203200 h 2168748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5162872 w 8572500"/>
              <a:gd name="connsiteY3" fmla="*/ 1952848 h 2168748"/>
              <a:gd name="connsiteX4" fmla="*/ 8559800 w 8572500"/>
              <a:gd name="connsiteY4" fmla="*/ 1943100 h 2168748"/>
              <a:gd name="connsiteX5" fmla="*/ 8572500 w 8572500"/>
              <a:gd name="connsiteY5" fmla="*/ 0 h 2168748"/>
              <a:gd name="connsiteX6" fmla="*/ 5162550 w 8572500"/>
              <a:gd name="connsiteY6" fmla="*/ 0 h 2168748"/>
              <a:gd name="connsiteX7" fmla="*/ 4838700 w 8572500"/>
              <a:gd name="connsiteY7" fmla="*/ 209550 h 2168748"/>
              <a:gd name="connsiteX8" fmla="*/ 0 w 8572500"/>
              <a:gd name="connsiteY8" fmla="*/ 203200 h 2168748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5162872 w 8572500"/>
              <a:gd name="connsiteY3" fmla="*/ 1952848 h 2168748"/>
              <a:gd name="connsiteX4" fmla="*/ 8547100 w 8572500"/>
              <a:gd name="connsiteY4" fmla="*/ 1955800 h 2168748"/>
              <a:gd name="connsiteX5" fmla="*/ 8572500 w 8572500"/>
              <a:gd name="connsiteY5" fmla="*/ 0 h 2168748"/>
              <a:gd name="connsiteX6" fmla="*/ 5162550 w 8572500"/>
              <a:gd name="connsiteY6" fmla="*/ 0 h 2168748"/>
              <a:gd name="connsiteX7" fmla="*/ 4838700 w 8572500"/>
              <a:gd name="connsiteY7" fmla="*/ 209550 h 2168748"/>
              <a:gd name="connsiteX8" fmla="*/ 0 w 8572500"/>
              <a:gd name="connsiteY8" fmla="*/ 203200 h 2168748"/>
              <a:gd name="connsiteX0" fmla="*/ 0 w 8573721"/>
              <a:gd name="connsiteY0" fmla="*/ 203200 h 2168748"/>
              <a:gd name="connsiteX1" fmla="*/ 0 w 8573721"/>
              <a:gd name="connsiteY1" fmla="*/ 2165350 h 2168748"/>
              <a:gd name="connsiteX2" fmla="*/ 4819972 w 8573721"/>
              <a:gd name="connsiteY2" fmla="*/ 2168748 h 2168748"/>
              <a:gd name="connsiteX3" fmla="*/ 5162872 w 8573721"/>
              <a:gd name="connsiteY3" fmla="*/ 1952848 h 2168748"/>
              <a:gd name="connsiteX4" fmla="*/ 8572500 w 8573721"/>
              <a:gd name="connsiteY4" fmla="*/ 1955800 h 2168748"/>
              <a:gd name="connsiteX5" fmla="*/ 8572500 w 8573721"/>
              <a:gd name="connsiteY5" fmla="*/ 0 h 2168748"/>
              <a:gd name="connsiteX6" fmla="*/ 5162550 w 8573721"/>
              <a:gd name="connsiteY6" fmla="*/ 0 h 2168748"/>
              <a:gd name="connsiteX7" fmla="*/ 4838700 w 8573721"/>
              <a:gd name="connsiteY7" fmla="*/ 209550 h 2168748"/>
              <a:gd name="connsiteX8" fmla="*/ 0 w 8573721"/>
              <a:gd name="connsiteY8" fmla="*/ 203200 h 2168748"/>
              <a:gd name="connsiteX0" fmla="*/ 0 w 8573721"/>
              <a:gd name="connsiteY0" fmla="*/ 203200 h 2168748"/>
              <a:gd name="connsiteX1" fmla="*/ 0 w 8573721"/>
              <a:gd name="connsiteY1" fmla="*/ 2165350 h 2168748"/>
              <a:gd name="connsiteX2" fmla="*/ 4819972 w 8573721"/>
              <a:gd name="connsiteY2" fmla="*/ 2168748 h 2168748"/>
              <a:gd name="connsiteX3" fmla="*/ 5162872 w 8573721"/>
              <a:gd name="connsiteY3" fmla="*/ 1952848 h 2168748"/>
              <a:gd name="connsiteX4" fmla="*/ 8572500 w 8573721"/>
              <a:gd name="connsiteY4" fmla="*/ 1955800 h 2168748"/>
              <a:gd name="connsiteX5" fmla="*/ 8572500 w 8573721"/>
              <a:gd name="connsiteY5" fmla="*/ 0 h 2168748"/>
              <a:gd name="connsiteX6" fmla="*/ 4838700 w 8573721"/>
              <a:gd name="connsiteY6" fmla="*/ 209550 h 2168748"/>
              <a:gd name="connsiteX7" fmla="*/ 0 w 8573721"/>
              <a:gd name="connsiteY7" fmla="*/ 203200 h 2168748"/>
              <a:gd name="connsiteX0" fmla="*/ 0 w 8573721"/>
              <a:gd name="connsiteY0" fmla="*/ 0 h 1965548"/>
              <a:gd name="connsiteX1" fmla="*/ 0 w 8573721"/>
              <a:gd name="connsiteY1" fmla="*/ 1962150 h 1965548"/>
              <a:gd name="connsiteX2" fmla="*/ 4819972 w 8573721"/>
              <a:gd name="connsiteY2" fmla="*/ 1965548 h 1965548"/>
              <a:gd name="connsiteX3" fmla="*/ 5162872 w 8573721"/>
              <a:gd name="connsiteY3" fmla="*/ 1749648 h 1965548"/>
              <a:gd name="connsiteX4" fmla="*/ 8572500 w 8573721"/>
              <a:gd name="connsiteY4" fmla="*/ 1752600 h 1965548"/>
              <a:gd name="connsiteX5" fmla="*/ 8572500 w 8573721"/>
              <a:gd name="connsiteY5" fmla="*/ 29713 h 1965548"/>
              <a:gd name="connsiteX6" fmla="*/ 4838700 w 8573721"/>
              <a:gd name="connsiteY6" fmla="*/ 6350 h 1965548"/>
              <a:gd name="connsiteX7" fmla="*/ 0 w 8573721"/>
              <a:gd name="connsiteY7" fmla="*/ 0 h 1965548"/>
              <a:gd name="connsiteX0" fmla="*/ 0 w 8573721"/>
              <a:gd name="connsiteY0" fmla="*/ 0 h 1965548"/>
              <a:gd name="connsiteX1" fmla="*/ 0 w 8573721"/>
              <a:gd name="connsiteY1" fmla="*/ 1962150 h 1965548"/>
              <a:gd name="connsiteX2" fmla="*/ 4819972 w 8573721"/>
              <a:gd name="connsiteY2" fmla="*/ 1965548 h 1965548"/>
              <a:gd name="connsiteX3" fmla="*/ 5162872 w 8573721"/>
              <a:gd name="connsiteY3" fmla="*/ 1749648 h 1965548"/>
              <a:gd name="connsiteX4" fmla="*/ 8572500 w 8573721"/>
              <a:gd name="connsiteY4" fmla="*/ 1752600 h 1965548"/>
              <a:gd name="connsiteX5" fmla="*/ 8572500 w 8573721"/>
              <a:gd name="connsiteY5" fmla="*/ 21087 h 1965548"/>
              <a:gd name="connsiteX6" fmla="*/ 4838700 w 8573721"/>
              <a:gd name="connsiteY6" fmla="*/ 6350 h 1965548"/>
              <a:gd name="connsiteX7" fmla="*/ 0 w 8573721"/>
              <a:gd name="connsiteY7" fmla="*/ 0 h 1965548"/>
              <a:gd name="connsiteX0" fmla="*/ 0 w 8573721"/>
              <a:gd name="connsiteY0" fmla="*/ 4792 h 1970340"/>
              <a:gd name="connsiteX1" fmla="*/ 0 w 8573721"/>
              <a:gd name="connsiteY1" fmla="*/ 1966942 h 1970340"/>
              <a:gd name="connsiteX2" fmla="*/ 4819972 w 8573721"/>
              <a:gd name="connsiteY2" fmla="*/ 1970340 h 1970340"/>
              <a:gd name="connsiteX3" fmla="*/ 5162872 w 8573721"/>
              <a:gd name="connsiteY3" fmla="*/ 1754440 h 1970340"/>
              <a:gd name="connsiteX4" fmla="*/ 8572500 w 8573721"/>
              <a:gd name="connsiteY4" fmla="*/ 1757392 h 1970340"/>
              <a:gd name="connsiteX5" fmla="*/ 8572500 w 8573721"/>
              <a:gd name="connsiteY5" fmla="*/ 0 h 1970340"/>
              <a:gd name="connsiteX6" fmla="*/ 4838700 w 8573721"/>
              <a:gd name="connsiteY6" fmla="*/ 11142 h 1970340"/>
              <a:gd name="connsiteX7" fmla="*/ 0 w 8573721"/>
              <a:gd name="connsiteY7" fmla="*/ 4792 h 1970340"/>
              <a:gd name="connsiteX0" fmla="*/ 0 w 8573179"/>
              <a:gd name="connsiteY0" fmla="*/ 4792 h 1970340"/>
              <a:gd name="connsiteX1" fmla="*/ 0 w 8573179"/>
              <a:gd name="connsiteY1" fmla="*/ 1966942 h 1970340"/>
              <a:gd name="connsiteX2" fmla="*/ 4819972 w 8573179"/>
              <a:gd name="connsiteY2" fmla="*/ 1970340 h 1970340"/>
              <a:gd name="connsiteX3" fmla="*/ 5162872 w 8573179"/>
              <a:gd name="connsiteY3" fmla="*/ 1754440 h 1970340"/>
              <a:gd name="connsiteX4" fmla="*/ 8572500 w 8573179"/>
              <a:gd name="connsiteY4" fmla="*/ 1757392 h 1970340"/>
              <a:gd name="connsiteX5" fmla="*/ 8563874 w 8573179"/>
              <a:gd name="connsiteY5" fmla="*/ 0 h 1970340"/>
              <a:gd name="connsiteX6" fmla="*/ 4838700 w 8573179"/>
              <a:gd name="connsiteY6" fmla="*/ 11142 h 1970340"/>
              <a:gd name="connsiteX7" fmla="*/ 0 w 8573179"/>
              <a:gd name="connsiteY7" fmla="*/ 4792 h 1970340"/>
              <a:gd name="connsiteX0" fmla="*/ 0 w 8573179"/>
              <a:gd name="connsiteY0" fmla="*/ 0 h 1965548"/>
              <a:gd name="connsiteX1" fmla="*/ 0 w 8573179"/>
              <a:gd name="connsiteY1" fmla="*/ 1962150 h 1965548"/>
              <a:gd name="connsiteX2" fmla="*/ 4819972 w 8573179"/>
              <a:gd name="connsiteY2" fmla="*/ 1965548 h 1965548"/>
              <a:gd name="connsiteX3" fmla="*/ 5162872 w 8573179"/>
              <a:gd name="connsiteY3" fmla="*/ 1749648 h 1965548"/>
              <a:gd name="connsiteX4" fmla="*/ 8572500 w 8573179"/>
              <a:gd name="connsiteY4" fmla="*/ 1752600 h 1965548"/>
              <a:gd name="connsiteX5" fmla="*/ 8563874 w 8573179"/>
              <a:gd name="connsiteY5" fmla="*/ 3835 h 1965548"/>
              <a:gd name="connsiteX6" fmla="*/ 4838700 w 8573179"/>
              <a:gd name="connsiteY6" fmla="*/ 6350 h 1965548"/>
              <a:gd name="connsiteX7" fmla="*/ 0 w 8573179"/>
              <a:gd name="connsiteY7" fmla="*/ 0 h 1965548"/>
              <a:gd name="connsiteX0" fmla="*/ 0 w 8575064"/>
              <a:gd name="connsiteY0" fmla="*/ 0 h 1965548"/>
              <a:gd name="connsiteX1" fmla="*/ 0 w 8575064"/>
              <a:gd name="connsiteY1" fmla="*/ 1962150 h 1965548"/>
              <a:gd name="connsiteX2" fmla="*/ 4819972 w 8575064"/>
              <a:gd name="connsiteY2" fmla="*/ 1965548 h 1965548"/>
              <a:gd name="connsiteX3" fmla="*/ 5162872 w 8575064"/>
              <a:gd name="connsiteY3" fmla="*/ 1749648 h 1965548"/>
              <a:gd name="connsiteX4" fmla="*/ 8572500 w 8575064"/>
              <a:gd name="connsiteY4" fmla="*/ 1752600 h 1965548"/>
              <a:gd name="connsiteX5" fmla="*/ 8563874 w 8575064"/>
              <a:gd name="connsiteY5" fmla="*/ 3835 h 1965548"/>
              <a:gd name="connsiteX6" fmla="*/ 4838700 w 8575064"/>
              <a:gd name="connsiteY6" fmla="*/ 6350 h 1965548"/>
              <a:gd name="connsiteX7" fmla="*/ 0 w 8575064"/>
              <a:gd name="connsiteY7" fmla="*/ 0 h 1965548"/>
              <a:gd name="connsiteX0" fmla="*/ 0 w 8571356"/>
              <a:gd name="connsiteY0" fmla="*/ 0 h 1965548"/>
              <a:gd name="connsiteX1" fmla="*/ 0 w 8571356"/>
              <a:gd name="connsiteY1" fmla="*/ 1962150 h 1965548"/>
              <a:gd name="connsiteX2" fmla="*/ 4819972 w 8571356"/>
              <a:gd name="connsiteY2" fmla="*/ 1965548 h 1965548"/>
              <a:gd name="connsiteX3" fmla="*/ 5162872 w 8571356"/>
              <a:gd name="connsiteY3" fmla="*/ 1749648 h 1965548"/>
              <a:gd name="connsiteX4" fmla="*/ 8565611 w 8571356"/>
              <a:gd name="connsiteY4" fmla="*/ 1752600 h 1965548"/>
              <a:gd name="connsiteX5" fmla="*/ 8563874 w 8571356"/>
              <a:gd name="connsiteY5" fmla="*/ 3835 h 1965548"/>
              <a:gd name="connsiteX6" fmla="*/ 4838700 w 8571356"/>
              <a:gd name="connsiteY6" fmla="*/ 6350 h 1965548"/>
              <a:gd name="connsiteX7" fmla="*/ 0 w 8571356"/>
              <a:gd name="connsiteY7" fmla="*/ 0 h 1965548"/>
              <a:gd name="connsiteX0" fmla="*/ 0 w 8578644"/>
              <a:gd name="connsiteY0" fmla="*/ 0 h 1965548"/>
              <a:gd name="connsiteX1" fmla="*/ 0 w 8578644"/>
              <a:gd name="connsiteY1" fmla="*/ 1962150 h 1965548"/>
              <a:gd name="connsiteX2" fmla="*/ 4819972 w 8578644"/>
              <a:gd name="connsiteY2" fmla="*/ 1965548 h 1965548"/>
              <a:gd name="connsiteX3" fmla="*/ 5162872 w 8578644"/>
              <a:gd name="connsiteY3" fmla="*/ 1749648 h 1965548"/>
              <a:gd name="connsiteX4" fmla="*/ 8577092 w 8578644"/>
              <a:gd name="connsiteY4" fmla="*/ 1754981 h 1965548"/>
              <a:gd name="connsiteX5" fmla="*/ 8563874 w 8578644"/>
              <a:gd name="connsiteY5" fmla="*/ 3835 h 1965548"/>
              <a:gd name="connsiteX6" fmla="*/ 4838700 w 8578644"/>
              <a:gd name="connsiteY6" fmla="*/ 6350 h 1965548"/>
              <a:gd name="connsiteX7" fmla="*/ 0 w 8578644"/>
              <a:gd name="connsiteY7" fmla="*/ 0 h 1965548"/>
              <a:gd name="connsiteX0" fmla="*/ 0 w 8587674"/>
              <a:gd name="connsiteY0" fmla="*/ 0 h 1965548"/>
              <a:gd name="connsiteX1" fmla="*/ 0 w 8587674"/>
              <a:gd name="connsiteY1" fmla="*/ 1962150 h 1965548"/>
              <a:gd name="connsiteX2" fmla="*/ 4819972 w 8587674"/>
              <a:gd name="connsiteY2" fmla="*/ 1965548 h 1965548"/>
              <a:gd name="connsiteX3" fmla="*/ 5162872 w 8587674"/>
              <a:gd name="connsiteY3" fmla="*/ 1749648 h 1965548"/>
              <a:gd name="connsiteX4" fmla="*/ 8577092 w 8587674"/>
              <a:gd name="connsiteY4" fmla="*/ 1754981 h 1965548"/>
              <a:gd name="connsiteX5" fmla="*/ 8582244 w 8587674"/>
              <a:gd name="connsiteY5" fmla="*/ 3835 h 1965548"/>
              <a:gd name="connsiteX6" fmla="*/ 4838700 w 8587674"/>
              <a:gd name="connsiteY6" fmla="*/ 6350 h 1965548"/>
              <a:gd name="connsiteX7" fmla="*/ 0 w 8587674"/>
              <a:gd name="connsiteY7" fmla="*/ 0 h 1965548"/>
              <a:gd name="connsiteX0" fmla="*/ 0 w 8582244"/>
              <a:gd name="connsiteY0" fmla="*/ 0 h 1965548"/>
              <a:gd name="connsiteX1" fmla="*/ 0 w 8582244"/>
              <a:gd name="connsiteY1" fmla="*/ 1962150 h 1965548"/>
              <a:gd name="connsiteX2" fmla="*/ 4819972 w 8582244"/>
              <a:gd name="connsiteY2" fmla="*/ 1965548 h 1965548"/>
              <a:gd name="connsiteX3" fmla="*/ 5162872 w 8582244"/>
              <a:gd name="connsiteY3" fmla="*/ 1749648 h 1965548"/>
              <a:gd name="connsiteX4" fmla="*/ 8577092 w 8582244"/>
              <a:gd name="connsiteY4" fmla="*/ 1754981 h 1965548"/>
              <a:gd name="connsiteX5" fmla="*/ 8582244 w 8582244"/>
              <a:gd name="connsiteY5" fmla="*/ 3835 h 1965548"/>
              <a:gd name="connsiteX6" fmla="*/ 4838700 w 8582244"/>
              <a:gd name="connsiteY6" fmla="*/ 6350 h 1965548"/>
              <a:gd name="connsiteX7" fmla="*/ 0 w 8582244"/>
              <a:gd name="connsiteY7" fmla="*/ 0 h 1965548"/>
              <a:gd name="connsiteX0" fmla="*/ 0 w 8582244"/>
              <a:gd name="connsiteY0" fmla="*/ 0 h 1965548"/>
              <a:gd name="connsiteX1" fmla="*/ 0 w 8582244"/>
              <a:gd name="connsiteY1" fmla="*/ 1962150 h 1965548"/>
              <a:gd name="connsiteX2" fmla="*/ 4819972 w 8582244"/>
              <a:gd name="connsiteY2" fmla="*/ 1965548 h 1965548"/>
              <a:gd name="connsiteX3" fmla="*/ 5162872 w 8582244"/>
              <a:gd name="connsiteY3" fmla="*/ 1749648 h 1965548"/>
              <a:gd name="connsiteX4" fmla="*/ 8577092 w 8582244"/>
              <a:gd name="connsiteY4" fmla="*/ 1754981 h 1965548"/>
              <a:gd name="connsiteX5" fmla="*/ 8582244 w 8582244"/>
              <a:gd name="connsiteY5" fmla="*/ 3835 h 1965548"/>
              <a:gd name="connsiteX6" fmla="*/ 4838700 w 8582244"/>
              <a:gd name="connsiteY6" fmla="*/ 6350 h 1965548"/>
              <a:gd name="connsiteX7" fmla="*/ 0 w 8582244"/>
              <a:gd name="connsiteY7" fmla="*/ 0 h 1965548"/>
              <a:gd name="connsiteX0" fmla="*/ 0 w 8582244"/>
              <a:gd name="connsiteY0" fmla="*/ 0 h 1965548"/>
              <a:gd name="connsiteX1" fmla="*/ 0 w 8582244"/>
              <a:gd name="connsiteY1" fmla="*/ 1962150 h 1965548"/>
              <a:gd name="connsiteX2" fmla="*/ 4819972 w 8582244"/>
              <a:gd name="connsiteY2" fmla="*/ 1965548 h 1965548"/>
              <a:gd name="connsiteX3" fmla="*/ 5162872 w 8582244"/>
              <a:gd name="connsiteY3" fmla="*/ 1749648 h 1965548"/>
              <a:gd name="connsiteX4" fmla="*/ 8567907 w 8582244"/>
              <a:gd name="connsiteY4" fmla="*/ 1747837 h 1965548"/>
              <a:gd name="connsiteX5" fmla="*/ 8582244 w 8582244"/>
              <a:gd name="connsiteY5" fmla="*/ 3835 h 1965548"/>
              <a:gd name="connsiteX6" fmla="*/ 4838700 w 8582244"/>
              <a:gd name="connsiteY6" fmla="*/ 6350 h 1965548"/>
              <a:gd name="connsiteX7" fmla="*/ 0 w 8582244"/>
              <a:gd name="connsiteY7" fmla="*/ 0 h 1965548"/>
              <a:gd name="connsiteX0" fmla="*/ 0 w 8582244"/>
              <a:gd name="connsiteY0" fmla="*/ 0 h 1965548"/>
              <a:gd name="connsiteX1" fmla="*/ 0 w 8582244"/>
              <a:gd name="connsiteY1" fmla="*/ 1962150 h 1965548"/>
              <a:gd name="connsiteX2" fmla="*/ 4819972 w 8582244"/>
              <a:gd name="connsiteY2" fmla="*/ 1965548 h 1965548"/>
              <a:gd name="connsiteX3" fmla="*/ 5162872 w 8582244"/>
              <a:gd name="connsiteY3" fmla="*/ 1749648 h 1965548"/>
              <a:gd name="connsiteX4" fmla="*/ 8579388 w 8582244"/>
              <a:gd name="connsiteY4" fmla="*/ 1743074 h 1965548"/>
              <a:gd name="connsiteX5" fmla="*/ 8582244 w 8582244"/>
              <a:gd name="connsiteY5" fmla="*/ 3835 h 1965548"/>
              <a:gd name="connsiteX6" fmla="*/ 4838700 w 8582244"/>
              <a:gd name="connsiteY6" fmla="*/ 6350 h 1965548"/>
              <a:gd name="connsiteX7" fmla="*/ 0 w 8582244"/>
              <a:gd name="connsiteY7" fmla="*/ 0 h 1965548"/>
              <a:gd name="connsiteX0" fmla="*/ 0 w 8582244"/>
              <a:gd name="connsiteY0" fmla="*/ 0 h 1965548"/>
              <a:gd name="connsiteX1" fmla="*/ 0 w 8582244"/>
              <a:gd name="connsiteY1" fmla="*/ 1962150 h 1965548"/>
              <a:gd name="connsiteX2" fmla="*/ 4819972 w 8582244"/>
              <a:gd name="connsiteY2" fmla="*/ 1965548 h 1965548"/>
              <a:gd name="connsiteX3" fmla="*/ 5162872 w 8582244"/>
              <a:gd name="connsiteY3" fmla="*/ 1749648 h 1965548"/>
              <a:gd name="connsiteX4" fmla="*/ 8579388 w 8582244"/>
              <a:gd name="connsiteY4" fmla="*/ 1743074 h 1965548"/>
              <a:gd name="connsiteX5" fmla="*/ 8582244 w 8582244"/>
              <a:gd name="connsiteY5" fmla="*/ 8598 h 1965548"/>
              <a:gd name="connsiteX6" fmla="*/ 4838700 w 8582244"/>
              <a:gd name="connsiteY6" fmla="*/ 6350 h 1965548"/>
              <a:gd name="connsiteX7" fmla="*/ 0 w 8582244"/>
              <a:gd name="connsiteY7" fmla="*/ 0 h 196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82244" h="1965548">
                <a:moveTo>
                  <a:pt x="0" y="0"/>
                </a:moveTo>
                <a:lnTo>
                  <a:pt x="0" y="1962150"/>
                </a:lnTo>
                <a:lnTo>
                  <a:pt x="4819972" y="1965548"/>
                </a:lnTo>
                <a:lnTo>
                  <a:pt x="5162872" y="1749648"/>
                </a:lnTo>
                <a:lnTo>
                  <a:pt x="8579388" y="1743074"/>
                </a:lnTo>
                <a:lnTo>
                  <a:pt x="8582244" y="8598"/>
                </a:lnTo>
                <a:lnTo>
                  <a:pt x="483870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7AB51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chemeClr val="tx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907" y="5812135"/>
            <a:ext cx="758667" cy="56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platzhalt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7" y="3789040"/>
            <a:ext cx="11488552" cy="432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Autor, Co-Autoren</a:t>
            </a:r>
          </a:p>
        </p:txBody>
      </p:sp>
      <p:sp>
        <p:nvSpPr>
          <p:cNvPr id="23" name="Textplatzhalt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318759" y="5445224"/>
            <a:ext cx="11493320" cy="432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Veranstaltung</a:t>
            </a:r>
          </a:p>
        </p:txBody>
      </p:sp>
      <p:sp>
        <p:nvSpPr>
          <p:cNvPr id="24" name="Textplatzhalt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318759" y="5877272"/>
            <a:ext cx="11493320" cy="432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Ort, Datum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67" y="6511528"/>
            <a:ext cx="12192000" cy="373856"/>
          </a:xfrm>
          <a:prstGeom prst="rect">
            <a:avLst/>
          </a:prstGeom>
        </p:spPr>
      </p:pic>
      <p:sp>
        <p:nvSpPr>
          <p:cNvPr id="29" name="Titel 1"/>
          <p:cNvSpPr>
            <a:spLocks noGrp="1"/>
          </p:cNvSpPr>
          <p:nvPr>
            <p:ph type="ctrTitle"/>
          </p:nvPr>
        </p:nvSpPr>
        <p:spPr>
          <a:xfrm>
            <a:off x="318760" y="1412777"/>
            <a:ext cx="11493320" cy="172819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7" name="Picture 2" descr="S:\Allgemein\Vorlagen\Grafikelemente\Slogan\130702_DBI_Slogan_rgb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428963"/>
            <a:ext cx="2160240" cy="46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326893" y="4238022"/>
            <a:ext cx="11488552" cy="432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Firma </a:t>
            </a: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-88428" y="3284984"/>
            <a:ext cx="12302606" cy="230571"/>
            <a:chOff x="-88428" y="3396373"/>
            <a:chExt cx="12302606" cy="230571"/>
          </a:xfrm>
        </p:grpSpPr>
        <p:sp>
          <p:nvSpPr>
            <p:cNvPr id="18" name="Freihandform 17"/>
            <p:cNvSpPr/>
            <p:nvPr userDrawn="1"/>
          </p:nvSpPr>
          <p:spPr>
            <a:xfrm>
              <a:off x="-64183" y="3429830"/>
              <a:ext cx="12278361" cy="197114"/>
            </a:xfrm>
            <a:custGeom>
              <a:avLst/>
              <a:gdLst>
                <a:gd name="connsiteX0" fmla="*/ 0 w 9227820"/>
                <a:gd name="connsiteY0" fmla="*/ 205740 h 205740"/>
                <a:gd name="connsiteX1" fmla="*/ 5082540 w 9227820"/>
                <a:gd name="connsiteY1" fmla="*/ 205740 h 205740"/>
                <a:gd name="connsiteX2" fmla="*/ 5394960 w 9227820"/>
                <a:gd name="connsiteY2" fmla="*/ 0 h 205740"/>
                <a:gd name="connsiteX3" fmla="*/ 9227820 w 9227820"/>
                <a:gd name="connsiteY3" fmla="*/ 0 h 205740"/>
                <a:gd name="connsiteX4" fmla="*/ 9197340 w 9227820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58862 w 9391722"/>
                <a:gd name="connsiteY2" fmla="*/ 0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636500 w 9391722"/>
                <a:gd name="connsiteY2" fmla="*/ 0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610621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12839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0" fmla="*/ 0 w 9391722"/>
                <a:gd name="connsiteY0" fmla="*/ 197944 h 197944"/>
                <a:gd name="connsiteX1" fmla="*/ 5246442 w 9391722"/>
                <a:gd name="connsiteY1" fmla="*/ 197944 h 197944"/>
                <a:gd name="connsiteX2" fmla="*/ 5567489 w 9391722"/>
                <a:gd name="connsiteY2" fmla="*/ 831 h 197944"/>
                <a:gd name="connsiteX3" fmla="*/ 9391722 w 9391722"/>
                <a:gd name="connsiteY3" fmla="*/ 830 h 197944"/>
                <a:gd name="connsiteX0" fmla="*/ 0 w 9253700"/>
                <a:gd name="connsiteY0" fmla="*/ 197944 h 197944"/>
                <a:gd name="connsiteX1" fmla="*/ 5246442 w 9253700"/>
                <a:gd name="connsiteY1" fmla="*/ 197944 h 197944"/>
                <a:gd name="connsiteX2" fmla="*/ 5567489 w 9253700"/>
                <a:gd name="connsiteY2" fmla="*/ 831 h 197944"/>
                <a:gd name="connsiteX3" fmla="*/ 9253700 w 9253700"/>
                <a:gd name="connsiteY3" fmla="*/ 830 h 197944"/>
                <a:gd name="connsiteX0" fmla="*/ 0 w 9227821"/>
                <a:gd name="connsiteY0" fmla="*/ 197944 h 197944"/>
                <a:gd name="connsiteX1" fmla="*/ 5220563 w 9227821"/>
                <a:gd name="connsiteY1" fmla="*/ 197944 h 197944"/>
                <a:gd name="connsiteX2" fmla="*/ 5541610 w 9227821"/>
                <a:gd name="connsiteY2" fmla="*/ 831 h 197944"/>
                <a:gd name="connsiteX3" fmla="*/ 9227821 w 9227821"/>
                <a:gd name="connsiteY3" fmla="*/ 830 h 197944"/>
                <a:gd name="connsiteX0" fmla="*/ 0 w 9211946"/>
                <a:gd name="connsiteY0" fmla="*/ 200289 h 200289"/>
                <a:gd name="connsiteX1" fmla="*/ 5220563 w 9211946"/>
                <a:gd name="connsiteY1" fmla="*/ 200289 h 200289"/>
                <a:gd name="connsiteX2" fmla="*/ 5541610 w 9211946"/>
                <a:gd name="connsiteY2" fmla="*/ 3176 h 200289"/>
                <a:gd name="connsiteX3" fmla="*/ 9211946 w 9211946"/>
                <a:gd name="connsiteY3" fmla="*/ 0 h 200289"/>
                <a:gd name="connsiteX0" fmla="*/ 0 w 9208771"/>
                <a:gd name="connsiteY0" fmla="*/ 197114 h 197114"/>
                <a:gd name="connsiteX1" fmla="*/ 5220563 w 9208771"/>
                <a:gd name="connsiteY1" fmla="*/ 197114 h 197114"/>
                <a:gd name="connsiteX2" fmla="*/ 5541610 w 9208771"/>
                <a:gd name="connsiteY2" fmla="*/ 1 h 197114"/>
                <a:gd name="connsiteX3" fmla="*/ 9208771 w 9208771"/>
                <a:gd name="connsiteY3" fmla="*/ 0 h 19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8771" h="197114">
                  <a:moveTo>
                    <a:pt x="0" y="197114"/>
                  </a:moveTo>
                  <a:lnTo>
                    <a:pt x="5220563" y="197114"/>
                  </a:lnTo>
                  <a:lnTo>
                    <a:pt x="5541610" y="1"/>
                  </a:lnTo>
                  <a:lnTo>
                    <a:pt x="9208771" y="0"/>
                  </a:lnTo>
                </a:path>
              </a:pathLst>
            </a:custGeom>
            <a:noFill/>
            <a:ln w="6350">
              <a:solidFill>
                <a:srgbClr val="7AB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9" name="Freihandform 18"/>
            <p:cNvSpPr/>
            <p:nvPr userDrawn="1"/>
          </p:nvSpPr>
          <p:spPr>
            <a:xfrm>
              <a:off x="-88428" y="3396373"/>
              <a:ext cx="12278361" cy="197114"/>
            </a:xfrm>
            <a:custGeom>
              <a:avLst/>
              <a:gdLst>
                <a:gd name="connsiteX0" fmla="*/ 0 w 9227820"/>
                <a:gd name="connsiteY0" fmla="*/ 205740 h 205740"/>
                <a:gd name="connsiteX1" fmla="*/ 5082540 w 9227820"/>
                <a:gd name="connsiteY1" fmla="*/ 205740 h 205740"/>
                <a:gd name="connsiteX2" fmla="*/ 5394960 w 9227820"/>
                <a:gd name="connsiteY2" fmla="*/ 0 h 205740"/>
                <a:gd name="connsiteX3" fmla="*/ 9227820 w 9227820"/>
                <a:gd name="connsiteY3" fmla="*/ 0 h 205740"/>
                <a:gd name="connsiteX4" fmla="*/ 9197340 w 9227820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58862 w 9391722"/>
                <a:gd name="connsiteY2" fmla="*/ 0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636500 w 9391722"/>
                <a:gd name="connsiteY2" fmla="*/ 0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610621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12839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0" fmla="*/ 0 w 9391722"/>
                <a:gd name="connsiteY0" fmla="*/ 197944 h 197944"/>
                <a:gd name="connsiteX1" fmla="*/ 5246442 w 9391722"/>
                <a:gd name="connsiteY1" fmla="*/ 197944 h 197944"/>
                <a:gd name="connsiteX2" fmla="*/ 5567489 w 9391722"/>
                <a:gd name="connsiteY2" fmla="*/ 831 h 197944"/>
                <a:gd name="connsiteX3" fmla="*/ 9391722 w 9391722"/>
                <a:gd name="connsiteY3" fmla="*/ 830 h 197944"/>
                <a:gd name="connsiteX0" fmla="*/ 0 w 9253700"/>
                <a:gd name="connsiteY0" fmla="*/ 197944 h 197944"/>
                <a:gd name="connsiteX1" fmla="*/ 5246442 w 9253700"/>
                <a:gd name="connsiteY1" fmla="*/ 197944 h 197944"/>
                <a:gd name="connsiteX2" fmla="*/ 5567489 w 9253700"/>
                <a:gd name="connsiteY2" fmla="*/ 831 h 197944"/>
                <a:gd name="connsiteX3" fmla="*/ 9253700 w 9253700"/>
                <a:gd name="connsiteY3" fmla="*/ 830 h 197944"/>
                <a:gd name="connsiteX0" fmla="*/ 0 w 9227821"/>
                <a:gd name="connsiteY0" fmla="*/ 197944 h 197944"/>
                <a:gd name="connsiteX1" fmla="*/ 5220563 w 9227821"/>
                <a:gd name="connsiteY1" fmla="*/ 197944 h 197944"/>
                <a:gd name="connsiteX2" fmla="*/ 5541610 w 9227821"/>
                <a:gd name="connsiteY2" fmla="*/ 831 h 197944"/>
                <a:gd name="connsiteX3" fmla="*/ 9227821 w 9227821"/>
                <a:gd name="connsiteY3" fmla="*/ 830 h 197944"/>
                <a:gd name="connsiteX0" fmla="*/ 0 w 9211946"/>
                <a:gd name="connsiteY0" fmla="*/ 200289 h 200289"/>
                <a:gd name="connsiteX1" fmla="*/ 5220563 w 9211946"/>
                <a:gd name="connsiteY1" fmla="*/ 200289 h 200289"/>
                <a:gd name="connsiteX2" fmla="*/ 5541610 w 9211946"/>
                <a:gd name="connsiteY2" fmla="*/ 3176 h 200289"/>
                <a:gd name="connsiteX3" fmla="*/ 9211946 w 9211946"/>
                <a:gd name="connsiteY3" fmla="*/ 0 h 200289"/>
                <a:gd name="connsiteX0" fmla="*/ 0 w 9208771"/>
                <a:gd name="connsiteY0" fmla="*/ 197114 h 197114"/>
                <a:gd name="connsiteX1" fmla="*/ 5220563 w 9208771"/>
                <a:gd name="connsiteY1" fmla="*/ 197114 h 197114"/>
                <a:gd name="connsiteX2" fmla="*/ 5541610 w 9208771"/>
                <a:gd name="connsiteY2" fmla="*/ 1 h 197114"/>
                <a:gd name="connsiteX3" fmla="*/ 9208771 w 9208771"/>
                <a:gd name="connsiteY3" fmla="*/ 0 h 19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8771" h="197114">
                  <a:moveTo>
                    <a:pt x="0" y="197114"/>
                  </a:moveTo>
                  <a:lnTo>
                    <a:pt x="5220563" y="197114"/>
                  </a:lnTo>
                  <a:lnTo>
                    <a:pt x="5541610" y="1"/>
                  </a:lnTo>
                  <a:lnTo>
                    <a:pt x="9208771" y="0"/>
                  </a:lnTo>
                </a:path>
              </a:pathLst>
            </a:custGeom>
            <a:noFill/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303" y="233691"/>
            <a:ext cx="1909271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64428053"/>
              </p:ext>
            </p:extLst>
          </p:nvPr>
        </p:nvGraphicFramePr>
        <p:xfrm>
          <a:off x="323525" y="1579713"/>
          <a:ext cx="9853857" cy="40061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6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76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  <a:latin typeface="Arial (Textkörper)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Arial (Textkörper)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6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  <a:latin typeface="Arial (Textkörper)"/>
                        </a:rPr>
                        <a:t>2</a:t>
                      </a: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Arial (Textkörper)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76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  <a:latin typeface="Arial (Textkörper)"/>
                        </a:rPr>
                        <a:t>3</a:t>
                      </a: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Arial (Textkörper)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76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  <a:latin typeface="Arial (Textkörper)"/>
                        </a:rPr>
                        <a:t>4</a:t>
                      </a: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Arial (Textkörper)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76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  <a:latin typeface="Arial (Textkörper)"/>
                        </a:rPr>
                        <a:t>5</a:t>
                      </a: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Arial (Textkörper)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76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  <a:latin typeface="Arial (Textkörper)"/>
                        </a:rPr>
                        <a:t>6</a:t>
                      </a: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Arial (Textkörper)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76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  <a:latin typeface="Arial (Textkörper)"/>
                        </a:rPr>
                        <a:t>7</a:t>
                      </a: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Arial (Textkörper)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76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  <a:latin typeface="Arial (Textkörper)"/>
                        </a:rPr>
                        <a:t>8</a:t>
                      </a: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AB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Arial (Textkörper)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67" y="6511528"/>
            <a:ext cx="12192000" cy="373856"/>
          </a:xfrm>
          <a:prstGeom prst="rect">
            <a:avLst/>
          </a:prstGeom>
        </p:spPr>
      </p:pic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23526" y="44624"/>
            <a:ext cx="8667643" cy="863005"/>
          </a:xfrm>
          <a:prstGeom prst="rect">
            <a:avLst/>
          </a:prstGeom>
        </p:spPr>
        <p:txBody>
          <a:bodyPr anchor="ctr" anchorCtr="0"/>
          <a:lstStyle>
            <a:lvl1pPr algn="l">
              <a:defRPr lang="de-DE" sz="2200" b="0" cap="none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" t="9687" r="7068" b="9686"/>
          <a:stretch/>
        </p:blipFill>
        <p:spPr>
          <a:xfrm>
            <a:off x="10416479" y="252181"/>
            <a:ext cx="1395599" cy="499916"/>
          </a:xfrm>
          <a:prstGeom prst="rect">
            <a:avLst/>
          </a:prstGeom>
        </p:spPr>
      </p:pic>
      <p:grpSp>
        <p:nvGrpSpPr>
          <p:cNvPr id="10" name="Gruppieren 9"/>
          <p:cNvGrpSpPr/>
          <p:nvPr userDrawn="1"/>
        </p:nvGrpSpPr>
        <p:grpSpPr>
          <a:xfrm>
            <a:off x="-14067" y="908720"/>
            <a:ext cx="12216000" cy="12700"/>
            <a:chOff x="-14067" y="908720"/>
            <a:chExt cx="12216000" cy="12700"/>
          </a:xfrm>
        </p:grpSpPr>
        <p:cxnSp>
          <p:nvCxnSpPr>
            <p:cNvPr id="11" name="Gerader Verbinder 10"/>
            <p:cNvCxnSpPr/>
            <p:nvPr userDrawn="1"/>
          </p:nvCxnSpPr>
          <p:spPr>
            <a:xfrm flipV="1">
              <a:off x="-2067" y="921420"/>
              <a:ext cx="12204000" cy="0"/>
            </a:xfrm>
            <a:prstGeom prst="line">
              <a:avLst/>
            </a:prstGeom>
            <a:ln w="3175">
              <a:solidFill>
                <a:srgbClr val="7AB5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 userDrawn="1"/>
          </p:nvCxnSpPr>
          <p:spPr>
            <a:xfrm flipV="1">
              <a:off x="-14067" y="908720"/>
              <a:ext cx="12204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8151" y="6549299"/>
            <a:ext cx="7872875" cy="252016"/>
          </a:xfrm>
          <a:prstGeom prst="rect">
            <a:avLst/>
          </a:prstGeom>
          <a:noFill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41025" y="6549299"/>
            <a:ext cx="1728192" cy="252016"/>
          </a:xfrm>
          <a:prstGeom prst="rect">
            <a:avLst/>
          </a:prstGeom>
          <a:noFill/>
        </p:spPr>
        <p:txBody>
          <a:bodyPr rIns="7200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B1AA54-80AF-4CE7-AF65-556EDB564F89}" type="slidenum">
              <a:rPr lang="de-DE" smtClean="0"/>
              <a:pPr/>
              <a:t>‹Nr.›</a:t>
            </a:fld>
            <a:r>
              <a:rPr lang="de-DE" dirty="0"/>
              <a:t>27.05.2019 11:18</a:t>
            </a:r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323528" y="6549299"/>
            <a:ext cx="1944624" cy="252016"/>
          </a:xfrm>
          <a:prstGeom prst="rect">
            <a:avLst/>
          </a:prstGeom>
          <a:noFill/>
        </p:spPr>
        <p:txBody>
          <a:bodyPr lIns="72000"/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0F1DC46-1C18-46D1-A70D-BF504292E353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idx="16" hasCustomPrompt="1"/>
          </p:nvPr>
        </p:nvSpPr>
        <p:spPr>
          <a:xfrm>
            <a:off x="767408" y="1594943"/>
            <a:ext cx="9433047" cy="4542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Char char="̵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Tx/>
              <a:buFont typeface="Arial" panose="020B0604020202020204" pitchFamily="34" charset="0"/>
              <a:buChar char="̴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Tx/>
              <a:buFont typeface="Arial" pitchFamily="34" charset="0"/>
              <a:buChar char="-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</a:pPr>
            <a:r>
              <a:rPr lang="de-DE" dirty="0"/>
              <a:t>Agenda Punkt 1</a:t>
            </a:r>
          </a:p>
        </p:txBody>
      </p:sp>
      <p:sp>
        <p:nvSpPr>
          <p:cNvPr id="29" name="Inhaltsplatzhalter 2"/>
          <p:cNvSpPr>
            <a:spLocks noGrp="1"/>
          </p:cNvSpPr>
          <p:nvPr>
            <p:ph idx="17" hasCustomPrompt="1"/>
          </p:nvPr>
        </p:nvSpPr>
        <p:spPr>
          <a:xfrm>
            <a:off x="767410" y="3107846"/>
            <a:ext cx="9433047" cy="4542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Char char="̵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Tx/>
              <a:buFont typeface="Arial" panose="020B0604020202020204" pitchFamily="34" charset="0"/>
              <a:buChar char="̴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Tx/>
              <a:buFont typeface="Arial" pitchFamily="34" charset="0"/>
              <a:buChar char="-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</a:pPr>
            <a:r>
              <a:rPr lang="de-DE" dirty="0"/>
              <a:t>Agenda Punkt 4</a:t>
            </a:r>
          </a:p>
        </p:txBody>
      </p:sp>
      <p:sp>
        <p:nvSpPr>
          <p:cNvPr id="30" name="Inhaltsplatzhalter 2"/>
          <p:cNvSpPr>
            <a:spLocks noGrp="1"/>
          </p:cNvSpPr>
          <p:nvPr>
            <p:ph idx="18" hasCustomPrompt="1"/>
          </p:nvPr>
        </p:nvSpPr>
        <p:spPr>
          <a:xfrm>
            <a:off x="767408" y="2102702"/>
            <a:ext cx="9433047" cy="4542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Char char="̵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Tx/>
              <a:buFont typeface="Arial" panose="020B0604020202020204" pitchFamily="34" charset="0"/>
              <a:buChar char="̴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Tx/>
              <a:buFont typeface="Arial" pitchFamily="34" charset="0"/>
              <a:buChar char="-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</a:pPr>
            <a:r>
              <a:rPr lang="de-DE" dirty="0"/>
              <a:t>Agenda Punkt 2</a:t>
            </a:r>
          </a:p>
        </p:txBody>
      </p:sp>
      <p:sp>
        <p:nvSpPr>
          <p:cNvPr id="31" name="Inhaltsplatzhalter 2"/>
          <p:cNvSpPr>
            <a:spLocks noGrp="1"/>
          </p:cNvSpPr>
          <p:nvPr>
            <p:ph idx="19" hasCustomPrompt="1"/>
          </p:nvPr>
        </p:nvSpPr>
        <p:spPr>
          <a:xfrm>
            <a:off x="770508" y="4617124"/>
            <a:ext cx="9433047" cy="4542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Char char="̵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Tx/>
              <a:buFont typeface="Arial" panose="020B0604020202020204" pitchFamily="34" charset="0"/>
              <a:buChar char="̴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Tx/>
              <a:buFont typeface="Arial" pitchFamily="34" charset="0"/>
              <a:buChar char="-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</a:pPr>
            <a:r>
              <a:rPr lang="de-DE" dirty="0"/>
              <a:t>Agenda Punkt 7</a:t>
            </a:r>
          </a:p>
        </p:txBody>
      </p:sp>
      <p:sp>
        <p:nvSpPr>
          <p:cNvPr id="32" name="Inhaltsplatzhalter 2"/>
          <p:cNvSpPr>
            <a:spLocks noGrp="1"/>
          </p:cNvSpPr>
          <p:nvPr>
            <p:ph idx="20" hasCustomPrompt="1"/>
          </p:nvPr>
        </p:nvSpPr>
        <p:spPr>
          <a:xfrm>
            <a:off x="767408" y="2604108"/>
            <a:ext cx="9433047" cy="4542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Char char="̵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Tx/>
              <a:buFont typeface="Arial" panose="020B0604020202020204" pitchFamily="34" charset="0"/>
              <a:buChar char="̴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Tx/>
              <a:buFont typeface="Arial" pitchFamily="34" charset="0"/>
              <a:buChar char="-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</a:pPr>
            <a:r>
              <a:rPr lang="de-DE" dirty="0"/>
              <a:t>Agenda Punkt 3</a:t>
            </a:r>
          </a:p>
        </p:txBody>
      </p:sp>
      <p:sp>
        <p:nvSpPr>
          <p:cNvPr id="33" name="Inhaltsplatzhalter 2"/>
          <p:cNvSpPr>
            <a:spLocks noGrp="1"/>
          </p:cNvSpPr>
          <p:nvPr>
            <p:ph idx="21" hasCustomPrompt="1"/>
          </p:nvPr>
        </p:nvSpPr>
        <p:spPr>
          <a:xfrm>
            <a:off x="767411" y="3609647"/>
            <a:ext cx="9433047" cy="4542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Char char="̵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Tx/>
              <a:buFont typeface="Arial" panose="020B0604020202020204" pitchFamily="34" charset="0"/>
              <a:buChar char="̴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Tx/>
              <a:buFont typeface="Arial" pitchFamily="34" charset="0"/>
              <a:buChar char="-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</a:pPr>
            <a:r>
              <a:rPr lang="de-DE" dirty="0"/>
              <a:t>Agenda Punkt 5</a:t>
            </a:r>
          </a:p>
        </p:txBody>
      </p:sp>
      <p:sp>
        <p:nvSpPr>
          <p:cNvPr id="34" name="Inhaltsplatzhalter 2"/>
          <p:cNvSpPr>
            <a:spLocks noGrp="1"/>
          </p:cNvSpPr>
          <p:nvPr>
            <p:ph idx="22" hasCustomPrompt="1"/>
          </p:nvPr>
        </p:nvSpPr>
        <p:spPr>
          <a:xfrm>
            <a:off x="767408" y="4111448"/>
            <a:ext cx="9433050" cy="4542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Char char="̵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Tx/>
              <a:buFont typeface="Arial" panose="020B0604020202020204" pitchFamily="34" charset="0"/>
              <a:buChar char="̴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Tx/>
              <a:buFont typeface="Arial" pitchFamily="34" charset="0"/>
              <a:buChar char="-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</a:pPr>
            <a:r>
              <a:rPr lang="de-DE" dirty="0"/>
              <a:t>Agenda Punkt 6</a:t>
            </a:r>
          </a:p>
        </p:txBody>
      </p:sp>
      <p:sp>
        <p:nvSpPr>
          <p:cNvPr id="35" name="Inhaltsplatzhalter 2"/>
          <p:cNvSpPr>
            <a:spLocks noGrp="1"/>
          </p:cNvSpPr>
          <p:nvPr>
            <p:ph idx="23" hasCustomPrompt="1"/>
          </p:nvPr>
        </p:nvSpPr>
        <p:spPr>
          <a:xfrm>
            <a:off x="767412" y="5114322"/>
            <a:ext cx="9433047" cy="4542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Char char="̵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Tx/>
              <a:buFont typeface="Arial" panose="020B0604020202020204" pitchFamily="34" charset="0"/>
              <a:buChar char="̴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Tx/>
              <a:buFont typeface="Arial" pitchFamily="34" charset="0"/>
              <a:buChar char="-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</a:pPr>
            <a:r>
              <a:rPr lang="de-DE" dirty="0"/>
              <a:t>Agenda Punkt 8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323525" y="260648"/>
            <a:ext cx="866764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774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67" y="6511528"/>
            <a:ext cx="12192000" cy="373856"/>
          </a:xfrm>
          <a:prstGeom prst="rect">
            <a:avLst/>
          </a:prstGeom>
        </p:spPr>
      </p:pic>
      <p:sp>
        <p:nvSpPr>
          <p:cNvPr id="2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8151" y="6549299"/>
            <a:ext cx="7872875" cy="252016"/>
          </a:xfrm>
          <a:prstGeom prst="rect">
            <a:avLst/>
          </a:prstGeom>
          <a:noFill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endParaRPr lang="de-DE" dirty="0"/>
          </a:p>
        </p:txBody>
      </p:sp>
      <p:sp>
        <p:nvSpPr>
          <p:cNvPr id="2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41025" y="6549299"/>
            <a:ext cx="1728192" cy="252016"/>
          </a:xfrm>
          <a:prstGeom prst="rect">
            <a:avLst/>
          </a:prstGeom>
          <a:noFill/>
        </p:spPr>
        <p:txBody>
          <a:bodyPr rIns="7200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285A1E2-2577-48E4-A77D-87BD936F8C9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323528" y="6549299"/>
            <a:ext cx="1944624" cy="252016"/>
          </a:xfrm>
          <a:prstGeom prst="rect">
            <a:avLst/>
          </a:prstGeom>
          <a:noFill/>
        </p:spPr>
        <p:txBody>
          <a:bodyPr lIns="72000"/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F2DCBC8-54D7-4F25-9A71-1DCB25467467}" type="datetime1">
              <a:rPr lang="de-DE" smtClean="0"/>
              <a:t>22.06.2023</a:t>
            </a:fld>
            <a:endParaRPr lang="de-DE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14067" y="908720"/>
            <a:ext cx="12216000" cy="12700"/>
            <a:chOff x="-14067" y="908720"/>
            <a:chExt cx="12216000" cy="12700"/>
          </a:xfrm>
        </p:grpSpPr>
        <p:cxnSp>
          <p:nvCxnSpPr>
            <p:cNvPr id="3" name="Gerader Verbinder 2"/>
            <p:cNvCxnSpPr/>
            <p:nvPr userDrawn="1"/>
          </p:nvCxnSpPr>
          <p:spPr>
            <a:xfrm flipV="1">
              <a:off x="-2067" y="921420"/>
              <a:ext cx="12204000" cy="0"/>
            </a:xfrm>
            <a:prstGeom prst="line">
              <a:avLst/>
            </a:prstGeom>
            <a:ln w="3175">
              <a:solidFill>
                <a:srgbClr val="7AB5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 userDrawn="1"/>
          </p:nvCxnSpPr>
          <p:spPr>
            <a:xfrm flipV="1">
              <a:off x="-14067" y="908720"/>
              <a:ext cx="12204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Grafik 3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" t="9687" r="7068" b="9686"/>
          <a:stretch/>
        </p:blipFill>
        <p:spPr>
          <a:xfrm>
            <a:off x="10416479" y="252181"/>
            <a:ext cx="1395599" cy="499916"/>
          </a:xfrm>
          <a:prstGeom prst="rect">
            <a:avLst/>
          </a:prstGeom>
        </p:spPr>
      </p:pic>
      <p:sp>
        <p:nvSpPr>
          <p:cNvPr id="35" name="Titel 7"/>
          <p:cNvSpPr>
            <a:spLocks noGrp="1"/>
          </p:cNvSpPr>
          <p:nvPr userDrawn="1">
            <p:ph type="title"/>
          </p:nvPr>
        </p:nvSpPr>
        <p:spPr>
          <a:xfrm>
            <a:off x="323526" y="44624"/>
            <a:ext cx="8667643" cy="863005"/>
          </a:xfrm>
          <a:prstGeom prst="rect">
            <a:avLst/>
          </a:prstGeom>
        </p:spPr>
        <p:txBody>
          <a:bodyPr anchor="ctr" anchorCtr="0"/>
          <a:lstStyle>
            <a:lvl1pPr algn="l">
              <a:defRPr lang="de-DE" sz="2200" b="0" cap="none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23850" y="1196752"/>
            <a:ext cx="11488738" cy="5041900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>
              <a:defRPr sz="1600"/>
            </a:lvl2pPr>
            <a:lvl3pPr>
              <a:defRPr sz="1400" baseline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Anstrich Ebene 1</a:t>
            </a:r>
          </a:p>
          <a:p>
            <a:pPr lvl="1"/>
            <a:r>
              <a:rPr lang="de-DE" dirty="0"/>
              <a:t>Anstrich Ebene 2</a:t>
            </a:r>
          </a:p>
          <a:p>
            <a:pPr lvl="2"/>
            <a:r>
              <a:rPr lang="de-DE" dirty="0"/>
              <a:t>Anstrich Ebene 3</a:t>
            </a:r>
          </a:p>
          <a:p>
            <a:pPr lvl="3"/>
            <a:r>
              <a:rPr lang="de-DE" dirty="0"/>
              <a:t>Anstrich 4</a:t>
            </a:r>
          </a:p>
          <a:p>
            <a:pPr lvl="4"/>
            <a:r>
              <a:rPr lang="de-DE" dirty="0"/>
              <a:t>Anstrich 5</a:t>
            </a:r>
          </a:p>
        </p:txBody>
      </p:sp>
    </p:spTree>
    <p:extLst>
      <p:ext uri="{BB962C8B-B14F-4D97-AF65-F5344CB8AC3E}">
        <p14:creationId xmlns:p14="http://schemas.microsoft.com/office/powerpoint/2010/main" val="274484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G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 userDrawn="1"/>
        </p:nvSpPr>
        <p:spPr>
          <a:xfrm>
            <a:off x="0" y="1399952"/>
            <a:ext cx="12192000" cy="1965548"/>
          </a:xfrm>
          <a:custGeom>
            <a:avLst/>
            <a:gdLst>
              <a:gd name="connsiteX0" fmla="*/ 0 w 8572500"/>
              <a:gd name="connsiteY0" fmla="*/ 203200 h 2165350"/>
              <a:gd name="connsiteX1" fmla="*/ 0 w 8572500"/>
              <a:gd name="connsiteY1" fmla="*/ 2165350 h 2165350"/>
              <a:gd name="connsiteX2" fmla="*/ 8572500 w 8572500"/>
              <a:gd name="connsiteY2" fmla="*/ 2159000 h 2165350"/>
              <a:gd name="connsiteX3" fmla="*/ 8572500 w 8572500"/>
              <a:gd name="connsiteY3" fmla="*/ 0 h 2165350"/>
              <a:gd name="connsiteX4" fmla="*/ 5162550 w 8572500"/>
              <a:gd name="connsiteY4" fmla="*/ 0 h 2165350"/>
              <a:gd name="connsiteX5" fmla="*/ 4838700 w 8572500"/>
              <a:gd name="connsiteY5" fmla="*/ 209550 h 2165350"/>
              <a:gd name="connsiteX6" fmla="*/ 0 w 8572500"/>
              <a:gd name="connsiteY6" fmla="*/ 203200 h 2165350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8572500 w 8572500"/>
              <a:gd name="connsiteY3" fmla="*/ 2159000 h 2168748"/>
              <a:gd name="connsiteX4" fmla="*/ 8572500 w 8572500"/>
              <a:gd name="connsiteY4" fmla="*/ 0 h 2168748"/>
              <a:gd name="connsiteX5" fmla="*/ 5162550 w 8572500"/>
              <a:gd name="connsiteY5" fmla="*/ 0 h 2168748"/>
              <a:gd name="connsiteX6" fmla="*/ 4838700 w 8572500"/>
              <a:gd name="connsiteY6" fmla="*/ 209550 h 2168748"/>
              <a:gd name="connsiteX7" fmla="*/ 0 w 8572500"/>
              <a:gd name="connsiteY7" fmla="*/ 203200 h 2168748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5175572 w 8572500"/>
              <a:gd name="connsiteY3" fmla="*/ 2168748 h 2168748"/>
              <a:gd name="connsiteX4" fmla="*/ 8572500 w 8572500"/>
              <a:gd name="connsiteY4" fmla="*/ 2159000 h 2168748"/>
              <a:gd name="connsiteX5" fmla="*/ 8572500 w 8572500"/>
              <a:gd name="connsiteY5" fmla="*/ 0 h 2168748"/>
              <a:gd name="connsiteX6" fmla="*/ 5162550 w 8572500"/>
              <a:gd name="connsiteY6" fmla="*/ 0 h 2168748"/>
              <a:gd name="connsiteX7" fmla="*/ 4838700 w 8572500"/>
              <a:gd name="connsiteY7" fmla="*/ 209550 h 2168748"/>
              <a:gd name="connsiteX8" fmla="*/ 0 w 8572500"/>
              <a:gd name="connsiteY8" fmla="*/ 203200 h 2168748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5162872 w 8572500"/>
              <a:gd name="connsiteY3" fmla="*/ 1952848 h 2168748"/>
              <a:gd name="connsiteX4" fmla="*/ 8572500 w 8572500"/>
              <a:gd name="connsiteY4" fmla="*/ 2159000 h 2168748"/>
              <a:gd name="connsiteX5" fmla="*/ 8572500 w 8572500"/>
              <a:gd name="connsiteY5" fmla="*/ 0 h 2168748"/>
              <a:gd name="connsiteX6" fmla="*/ 5162550 w 8572500"/>
              <a:gd name="connsiteY6" fmla="*/ 0 h 2168748"/>
              <a:gd name="connsiteX7" fmla="*/ 4838700 w 8572500"/>
              <a:gd name="connsiteY7" fmla="*/ 209550 h 2168748"/>
              <a:gd name="connsiteX8" fmla="*/ 0 w 8572500"/>
              <a:gd name="connsiteY8" fmla="*/ 203200 h 2168748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5162872 w 8572500"/>
              <a:gd name="connsiteY3" fmla="*/ 1952848 h 2168748"/>
              <a:gd name="connsiteX4" fmla="*/ 8559800 w 8572500"/>
              <a:gd name="connsiteY4" fmla="*/ 1943100 h 2168748"/>
              <a:gd name="connsiteX5" fmla="*/ 8572500 w 8572500"/>
              <a:gd name="connsiteY5" fmla="*/ 0 h 2168748"/>
              <a:gd name="connsiteX6" fmla="*/ 5162550 w 8572500"/>
              <a:gd name="connsiteY6" fmla="*/ 0 h 2168748"/>
              <a:gd name="connsiteX7" fmla="*/ 4838700 w 8572500"/>
              <a:gd name="connsiteY7" fmla="*/ 209550 h 2168748"/>
              <a:gd name="connsiteX8" fmla="*/ 0 w 8572500"/>
              <a:gd name="connsiteY8" fmla="*/ 203200 h 2168748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5162872 w 8572500"/>
              <a:gd name="connsiteY3" fmla="*/ 1952848 h 2168748"/>
              <a:gd name="connsiteX4" fmla="*/ 8547100 w 8572500"/>
              <a:gd name="connsiteY4" fmla="*/ 1955800 h 2168748"/>
              <a:gd name="connsiteX5" fmla="*/ 8572500 w 8572500"/>
              <a:gd name="connsiteY5" fmla="*/ 0 h 2168748"/>
              <a:gd name="connsiteX6" fmla="*/ 5162550 w 8572500"/>
              <a:gd name="connsiteY6" fmla="*/ 0 h 2168748"/>
              <a:gd name="connsiteX7" fmla="*/ 4838700 w 8572500"/>
              <a:gd name="connsiteY7" fmla="*/ 209550 h 2168748"/>
              <a:gd name="connsiteX8" fmla="*/ 0 w 8572500"/>
              <a:gd name="connsiteY8" fmla="*/ 203200 h 2168748"/>
              <a:gd name="connsiteX0" fmla="*/ 0 w 8573721"/>
              <a:gd name="connsiteY0" fmla="*/ 203200 h 2168748"/>
              <a:gd name="connsiteX1" fmla="*/ 0 w 8573721"/>
              <a:gd name="connsiteY1" fmla="*/ 2165350 h 2168748"/>
              <a:gd name="connsiteX2" fmla="*/ 4819972 w 8573721"/>
              <a:gd name="connsiteY2" fmla="*/ 2168748 h 2168748"/>
              <a:gd name="connsiteX3" fmla="*/ 5162872 w 8573721"/>
              <a:gd name="connsiteY3" fmla="*/ 1952848 h 2168748"/>
              <a:gd name="connsiteX4" fmla="*/ 8572500 w 8573721"/>
              <a:gd name="connsiteY4" fmla="*/ 1955800 h 2168748"/>
              <a:gd name="connsiteX5" fmla="*/ 8572500 w 8573721"/>
              <a:gd name="connsiteY5" fmla="*/ 0 h 2168748"/>
              <a:gd name="connsiteX6" fmla="*/ 5162550 w 8573721"/>
              <a:gd name="connsiteY6" fmla="*/ 0 h 2168748"/>
              <a:gd name="connsiteX7" fmla="*/ 4838700 w 8573721"/>
              <a:gd name="connsiteY7" fmla="*/ 209550 h 2168748"/>
              <a:gd name="connsiteX8" fmla="*/ 0 w 8573721"/>
              <a:gd name="connsiteY8" fmla="*/ 203200 h 2168748"/>
              <a:gd name="connsiteX0" fmla="*/ 0 w 8573721"/>
              <a:gd name="connsiteY0" fmla="*/ 203200 h 2168748"/>
              <a:gd name="connsiteX1" fmla="*/ 0 w 8573721"/>
              <a:gd name="connsiteY1" fmla="*/ 2165350 h 2168748"/>
              <a:gd name="connsiteX2" fmla="*/ 4819972 w 8573721"/>
              <a:gd name="connsiteY2" fmla="*/ 2168748 h 2168748"/>
              <a:gd name="connsiteX3" fmla="*/ 5162872 w 8573721"/>
              <a:gd name="connsiteY3" fmla="*/ 1952848 h 2168748"/>
              <a:gd name="connsiteX4" fmla="*/ 8572500 w 8573721"/>
              <a:gd name="connsiteY4" fmla="*/ 1955800 h 2168748"/>
              <a:gd name="connsiteX5" fmla="*/ 8572500 w 8573721"/>
              <a:gd name="connsiteY5" fmla="*/ 0 h 2168748"/>
              <a:gd name="connsiteX6" fmla="*/ 4838700 w 8573721"/>
              <a:gd name="connsiteY6" fmla="*/ 209550 h 2168748"/>
              <a:gd name="connsiteX7" fmla="*/ 0 w 8573721"/>
              <a:gd name="connsiteY7" fmla="*/ 203200 h 2168748"/>
              <a:gd name="connsiteX0" fmla="*/ 0 w 8573721"/>
              <a:gd name="connsiteY0" fmla="*/ 0 h 1965548"/>
              <a:gd name="connsiteX1" fmla="*/ 0 w 8573721"/>
              <a:gd name="connsiteY1" fmla="*/ 1962150 h 1965548"/>
              <a:gd name="connsiteX2" fmla="*/ 4819972 w 8573721"/>
              <a:gd name="connsiteY2" fmla="*/ 1965548 h 1965548"/>
              <a:gd name="connsiteX3" fmla="*/ 5162872 w 8573721"/>
              <a:gd name="connsiteY3" fmla="*/ 1749648 h 1965548"/>
              <a:gd name="connsiteX4" fmla="*/ 8572500 w 8573721"/>
              <a:gd name="connsiteY4" fmla="*/ 1752600 h 1965548"/>
              <a:gd name="connsiteX5" fmla="*/ 8572500 w 8573721"/>
              <a:gd name="connsiteY5" fmla="*/ 29713 h 1965548"/>
              <a:gd name="connsiteX6" fmla="*/ 4838700 w 8573721"/>
              <a:gd name="connsiteY6" fmla="*/ 6350 h 1965548"/>
              <a:gd name="connsiteX7" fmla="*/ 0 w 8573721"/>
              <a:gd name="connsiteY7" fmla="*/ 0 h 1965548"/>
              <a:gd name="connsiteX0" fmla="*/ 0 w 8573721"/>
              <a:gd name="connsiteY0" fmla="*/ 0 h 1965548"/>
              <a:gd name="connsiteX1" fmla="*/ 0 w 8573721"/>
              <a:gd name="connsiteY1" fmla="*/ 1962150 h 1965548"/>
              <a:gd name="connsiteX2" fmla="*/ 4819972 w 8573721"/>
              <a:gd name="connsiteY2" fmla="*/ 1965548 h 1965548"/>
              <a:gd name="connsiteX3" fmla="*/ 5162872 w 8573721"/>
              <a:gd name="connsiteY3" fmla="*/ 1749648 h 1965548"/>
              <a:gd name="connsiteX4" fmla="*/ 8572500 w 8573721"/>
              <a:gd name="connsiteY4" fmla="*/ 1752600 h 1965548"/>
              <a:gd name="connsiteX5" fmla="*/ 8572500 w 8573721"/>
              <a:gd name="connsiteY5" fmla="*/ 21087 h 1965548"/>
              <a:gd name="connsiteX6" fmla="*/ 4838700 w 8573721"/>
              <a:gd name="connsiteY6" fmla="*/ 6350 h 1965548"/>
              <a:gd name="connsiteX7" fmla="*/ 0 w 8573721"/>
              <a:gd name="connsiteY7" fmla="*/ 0 h 1965548"/>
              <a:gd name="connsiteX0" fmla="*/ 0 w 8573721"/>
              <a:gd name="connsiteY0" fmla="*/ 4792 h 1970340"/>
              <a:gd name="connsiteX1" fmla="*/ 0 w 8573721"/>
              <a:gd name="connsiteY1" fmla="*/ 1966942 h 1970340"/>
              <a:gd name="connsiteX2" fmla="*/ 4819972 w 8573721"/>
              <a:gd name="connsiteY2" fmla="*/ 1970340 h 1970340"/>
              <a:gd name="connsiteX3" fmla="*/ 5162872 w 8573721"/>
              <a:gd name="connsiteY3" fmla="*/ 1754440 h 1970340"/>
              <a:gd name="connsiteX4" fmla="*/ 8572500 w 8573721"/>
              <a:gd name="connsiteY4" fmla="*/ 1757392 h 1970340"/>
              <a:gd name="connsiteX5" fmla="*/ 8572500 w 8573721"/>
              <a:gd name="connsiteY5" fmla="*/ 0 h 1970340"/>
              <a:gd name="connsiteX6" fmla="*/ 4838700 w 8573721"/>
              <a:gd name="connsiteY6" fmla="*/ 11142 h 1970340"/>
              <a:gd name="connsiteX7" fmla="*/ 0 w 8573721"/>
              <a:gd name="connsiteY7" fmla="*/ 4792 h 1970340"/>
              <a:gd name="connsiteX0" fmla="*/ 0 w 8573179"/>
              <a:gd name="connsiteY0" fmla="*/ 4792 h 1970340"/>
              <a:gd name="connsiteX1" fmla="*/ 0 w 8573179"/>
              <a:gd name="connsiteY1" fmla="*/ 1966942 h 1970340"/>
              <a:gd name="connsiteX2" fmla="*/ 4819972 w 8573179"/>
              <a:gd name="connsiteY2" fmla="*/ 1970340 h 1970340"/>
              <a:gd name="connsiteX3" fmla="*/ 5162872 w 8573179"/>
              <a:gd name="connsiteY3" fmla="*/ 1754440 h 1970340"/>
              <a:gd name="connsiteX4" fmla="*/ 8572500 w 8573179"/>
              <a:gd name="connsiteY4" fmla="*/ 1757392 h 1970340"/>
              <a:gd name="connsiteX5" fmla="*/ 8563874 w 8573179"/>
              <a:gd name="connsiteY5" fmla="*/ 0 h 1970340"/>
              <a:gd name="connsiteX6" fmla="*/ 4838700 w 8573179"/>
              <a:gd name="connsiteY6" fmla="*/ 11142 h 1970340"/>
              <a:gd name="connsiteX7" fmla="*/ 0 w 8573179"/>
              <a:gd name="connsiteY7" fmla="*/ 4792 h 1970340"/>
              <a:gd name="connsiteX0" fmla="*/ 0 w 8573179"/>
              <a:gd name="connsiteY0" fmla="*/ 0 h 1965548"/>
              <a:gd name="connsiteX1" fmla="*/ 0 w 8573179"/>
              <a:gd name="connsiteY1" fmla="*/ 1962150 h 1965548"/>
              <a:gd name="connsiteX2" fmla="*/ 4819972 w 8573179"/>
              <a:gd name="connsiteY2" fmla="*/ 1965548 h 1965548"/>
              <a:gd name="connsiteX3" fmla="*/ 5162872 w 8573179"/>
              <a:gd name="connsiteY3" fmla="*/ 1749648 h 1965548"/>
              <a:gd name="connsiteX4" fmla="*/ 8572500 w 8573179"/>
              <a:gd name="connsiteY4" fmla="*/ 1752600 h 1965548"/>
              <a:gd name="connsiteX5" fmla="*/ 8563874 w 8573179"/>
              <a:gd name="connsiteY5" fmla="*/ 3835 h 1965548"/>
              <a:gd name="connsiteX6" fmla="*/ 4838700 w 8573179"/>
              <a:gd name="connsiteY6" fmla="*/ 6350 h 1965548"/>
              <a:gd name="connsiteX7" fmla="*/ 0 w 8573179"/>
              <a:gd name="connsiteY7" fmla="*/ 0 h 1965548"/>
              <a:gd name="connsiteX0" fmla="*/ 0 w 8575064"/>
              <a:gd name="connsiteY0" fmla="*/ 0 h 1965548"/>
              <a:gd name="connsiteX1" fmla="*/ 0 w 8575064"/>
              <a:gd name="connsiteY1" fmla="*/ 1962150 h 1965548"/>
              <a:gd name="connsiteX2" fmla="*/ 4819972 w 8575064"/>
              <a:gd name="connsiteY2" fmla="*/ 1965548 h 1965548"/>
              <a:gd name="connsiteX3" fmla="*/ 5162872 w 8575064"/>
              <a:gd name="connsiteY3" fmla="*/ 1749648 h 1965548"/>
              <a:gd name="connsiteX4" fmla="*/ 8572500 w 8575064"/>
              <a:gd name="connsiteY4" fmla="*/ 1752600 h 1965548"/>
              <a:gd name="connsiteX5" fmla="*/ 8563874 w 8575064"/>
              <a:gd name="connsiteY5" fmla="*/ 3835 h 1965548"/>
              <a:gd name="connsiteX6" fmla="*/ 4838700 w 8575064"/>
              <a:gd name="connsiteY6" fmla="*/ 6350 h 1965548"/>
              <a:gd name="connsiteX7" fmla="*/ 0 w 8575064"/>
              <a:gd name="connsiteY7" fmla="*/ 0 h 1965548"/>
              <a:gd name="connsiteX0" fmla="*/ 0 w 8571356"/>
              <a:gd name="connsiteY0" fmla="*/ 0 h 1965548"/>
              <a:gd name="connsiteX1" fmla="*/ 0 w 8571356"/>
              <a:gd name="connsiteY1" fmla="*/ 1962150 h 1965548"/>
              <a:gd name="connsiteX2" fmla="*/ 4819972 w 8571356"/>
              <a:gd name="connsiteY2" fmla="*/ 1965548 h 1965548"/>
              <a:gd name="connsiteX3" fmla="*/ 5162872 w 8571356"/>
              <a:gd name="connsiteY3" fmla="*/ 1749648 h 1965548"/>
              <a:gd name="connsiteX4" fmla="*/ 8565611 w 8571356"/>
              <a:gd name="connsiteY4" fmla="*/ 1752600 h 1965548"/>
              <a:gd name="connsiteX5" fmla="*/ 8563874 w 8571356"/>
              <a:gd name="connsiteY5" fmla="*/ 3835 h 1965548"/>
              <a:gd name="connsiteX6" fmla="*/ 4838700 w 8571356"/>
              <a:gd name="connsiteY6" fmla="*/ 6350 h 1965548"/>
              <a:gd name="connsiteX7" fmla="*/ 0 w 8571356"/>
              <a:gd name="connsiteY7" fmla="*/ 0 h 1965548"/>
              <a:gd name="connsiteX0" fmla="*/ 0 w 8578644"/>
              <a:gd name="connsiteY0" fmla="*/ 0 h 1965548"/>
              <a:gd name="connsiteX1" fmla="*/ 0 w 8578644"/>
              <a:gd name="connsiteY1" fmla="*/ 1962150 h 1965548"/>
              <a:gd name="connsiteX2" fmla="*/ 4819972 w 8578644"/>
              <a:gd name="connsiteY2" fmla="*/ 1965548 h 1965548"/>
              <a:gd name="connsiteX3" fmla="*/ 5162872 w 8578644"/>
              <a:gd name="connsiteY3" fmla="*/ 1749648 h 1965548"/>
              <a:gd name="connsiteX4" fmla="*/ 8577092 w 8578644"/>
              <a:gd name="connsiteY4" fmla="*/ 1754981 h 1965548"/>
              <a:gd name="connsiteX5" fmla="*/ 8563874 w 8578644"/>
              <a:gd name="connsiteY5" fmla="*/ 3835 h 1965548"/>
              <a:gd name="connsiteX6" fmla="*/ 4838700 w 8578644"/>
              <a:gd name="connsiteY6" fmla="*/ 6350 h 1965548"/>
              <a:gd name="connsiteX7" fmla="*/ 0 w 8578644"/>
              <a:gd name="connsiteY7" fmla="*/ 0 h 1965548"/>
              <a:gd name="connsiteX0" fmla="*/ 0 w 8587674"/>
              <a:gd name="connsiteY0" fmla="*/ 0 h 1965548"/>
              <a:gd name="connsiteX1" fmla="*/ 0 w 8587674"/>
              <a:gd name="connsiteY1" fmla="*/ 1962150 h 1965548"/>
              <a:gd name="connsiteX2" fmla="*/ 4819972 w 8587674"/>
              <a:gd name="connsiteY2" fmla="*/ 1965548 h 1965548"/>
              <a:gd name="connsiteX3" fmla="*/ 5162872 w 8587674"/>
              <a:gd name="connsiteY3" fmla="*/ 1749648 h 1965548"/>
              <a:gd name="connsiteX4" fmla="*/ 8577092 w 8587674"/>
              <a:gd name="connsiteY4" fmla="*/ 1754981 h 1965548"/>
              <a:gd name="connsiteX5" fmla="*/ 8582244 w 8587674"/>
              <a:gd name="connsiteY5" fmla="*/ 3835 h 1965548"/>
              <a:gd name="connsiteX6" fmla="*/ 4838700 w 8587674"/>
              <a:gd name="connsiteY6" fmla="*/ 6350 h 1965548"/>
              <a:gd name="connsiteX7" fmla="*/ 0 w 8587674"/>
              <a:gd name="connsiteY7" fmla="*/ 0 h 1965548"/>
              <a:gd name="connsiteX0" fmla="*/ 0 w 8582244"/>
              <a:gd name="connsiteY0" fmla="*/ 0 h 1965548"/>
              <a:gd name="connsiteX1" fmla="*/ 0 w 8582244"/>
              <a:gd name="connsiteY1" fmla="*/ 1962150 h 1965548"/>
              <a:gd name="connsiteX2" fmla="*/ 4819972 w 8582244"/>
              <a:gd name="connsiteY2" fmla="*/ 1965548 h 1965548"/>
              <a:gd name="connsiteX3" fmla="*/ 5162872 w 8582244"/>
              <a:gd name="connsiteY3" fmla="*/ 1749648 h 1965548"/>
              <a:gd name="connsiteX4" fmla="*/ 8577092 w 8582244"/>
              <a:gd name="connsiteY4" fmla="*/ 1754981 h 1965548"/>
              <a:gd name="connsiteX5" fmla="*/ 8582244 w 8582244"/>
              <a:gd name="connsiteY5" fmla="*/ 3835 h 1965548"/>
              <a:gd name="connsiteX6" fmla="*/ 4838700 w 8582244"/>
              <a:gd name="connsiteY6" fmla="*/ 6350 h 1965548"/>
              <a:gd name="connsiteX7" fmla="*/ 0 w 8582244"/>
              <a:gd name="connsiteY7" fmla="*/ 0 h 1965548"/>
              <a:gd name="connsiteX0" fmla="*/ 0 w 8582244"/>
              <a:gd name="connsiteY0" fmla="*/ 0 h 1965548"/>
              <a:gd name="connsiteX1" fmla="*/ 0 w 8582244"/>
              <a:gd name="connsiteY1" fmla="*/ 1962150 h 1965548"/>
              <a:gd name="connsiteX2" fmla="*/ 4819972 w 8582244"/>
              <a:gd name="connsiteY2" fmla="*/ 1965548 h 1965548"/>
              <a:gd name="connsiteX3" fmla="*/ 5162872 w 8582244"/>
              <a:gd name="connsiteY3" fmla="*/ 1749648 h 1965548"/>
              <a:gd name="connsiteX4" fmla="*/ 8577092 w 8582244"/>
              <a:gd name="connsiteY4" fmla="*/ 1754981 h 1965548"/>
              <a:gd name="connsiteX5" fmla="*/ 8582244 w 8582244"/>
              <a:gd name="connsiteY5" fmla="*/ 3835 h 1965548"/>
              <a:gd name="connsiteX6" fmla="*/ 4838700 w 8582244"/>
              <a:gd name="connsiteY6" fmla="*/ 6350 h 1965548"/>
              <a:gd name="connsiteX7" fmla="*/ 0 w 8582244"/>
              <a:gd name="connsiteY7" fmla="*/ 0 h 1965548"/>
              <a:gd name="connsiteX0" fmla="*/ 0 w 8582244"/>
              <a:gd name="connsiteY0" fmla="*/ 0 h 1965548"/>
              <a:gd name="connsiteX1" fmla="*/ 0 w 8582244"/>
              <a:gd name="connsiteY1" fmla="*/ 1962150 h 1965548"/>
              <a:gd name="connsiteX2" fmla="*/ 4819972 w 8582244"/>
              <a:gd name="connsiteY2" fmla="*/ 1965548 h 1965548"/>
              <a:gd name="connsiteX3" fmla="*/ 5162872 w 8582244"/>
              <a:gd name="connsiteY3" fmla="*/ 1749648 h 1965548"/>
              <a:gd name="connsiteX4" fmla="*/ 8567907 w 8582244"/>
              <a:gd name="connsiteY4" fmla="*/ 1747837 h 1965548"/>
              <a:gd name="connsiteX5" fmla="*/ 8582244 w 8582244"/>
              <a:gd name="connsiteY5" fmla="*/ 3835 h 1965548"/>
              <a:gd name="connsiteX6" fmla="*/ 4838700 w 8582244"/>
              <a:gd name="connsiteY6" fmla="*/ 6350 h 1965548"/>
              <a:gd name="connsiteX7" fmla="*/ 0 w 8582244"/>
              <a:gd name="connsiteY7" fmla="*/ 0 h 1965548"/>
              <a:gd name="connsiteX0" fmla="*/ 0 w 8582244"/>
              <a:gd name="connsiteY0" fmla="*/ 0 h 1965548"/>
              <a:gd name="connsiteX1" fmla="*/ 0 w 8582244"/>
              <a:gd name="connsiteY1" fmla="*/ 1962150 h 1965548"/>
              <a:gd name="connsiteX2" fmla="*/ 4819972 w 8582244"/>
              <a:gd name="connsiteY2" fmla="*/ 1965548 h 1965548"/>
              <a:gd name="connsiteX3" fmla="*/ 5162872 w 8582244"/>
              <a:gd name="connsiteY3" fmla="*/ 1749648 h 1965548"/>
              <a:gd name="connsiteX4" fmla="*/ 8579388 w 8582244"/>
              <a:gd name="connsiteY4" fmla="*/ 1743074 h 1965548"/>
              <a:gd name="connsiteX5" fmla="*/ 8582244 w 8582244"/>
              <a:gd name="connsiteY5" fmla="*/ 3835 h 1965548"/>
              <a:gd name="connsiteX6" fmla="*/ 4838700 w 8582244"/>
              <a:gd name="connsiteY6" fmla="*/ 6350 h 1965548"/>
              <a:gd name="connsiteX7" fmla="*/ 0 w 8582244"/>
              <a:gd name="connsiteY7" fmla="*/ 0 h 1965548"/>
              <a:gd name="connsiteX0" fmla="*/ 0 w 8582244"/>
              <a:gd name="connsiteY0" fmla="*/ 0 h 1965548"/>
              <a:gd name="connsiteX1" fmla="*/ 0 w 8582244"/>
              <a:gd name="connsiteY1" fmla="*/ 1962150 h 1965548"/>
              <a:gd name="connsiteX2" fmla="*/ 4819972 w 8582244"/>
              <a:gd name="connsiteY2" fmla="*/ 1965548 h 1965548"/>
              <a:gd name="connsiteX3" fmla="*/ 5162872 w 8582244"/>
              <a:gd name="connsiteY3" fmla="*/ 1749648 h 1965548"/>
              <a:gd name="connsiteX4" fmla="*/ 8579388 w 8582244"/>
              <a:gd name="connsiteY4" fmla="*/ 1743074 h 1965548"/>
              <a:gd name="connsiteX5" fmla="*/ 8582244 w 8582244"/>
              <a:gd name="connsiteY5" fmla="*/ 8598 h 1965548"/>
              <a:gd name="connsiteX6" fmla="*/ 4838700 w 8582244"/>
              <a:gd name="connsiteY6" fmla="*/ 6350 h 1965548"/>
              <a:gd name="connsiteX7" fmla="*/ 0 w 8582244"/>
              <a:gd name="connsiteY7" fmla="*/ 0 h 196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82244" h="1965548">
                <a:moveTo>
                  <a:pt x="0" y="0"/>
                </a:moveTo>
                <a:lnTo>
                  <a:pt x="0" y="1962150"/>
                </a:lnTo>
                <a:lnTo>
                  <a:pt x="4819972" y="1965548"/>
                </a:lnTo>
                <a:lnTo>
                  <a:pt x="5162872" y="1749648"/>
                </a:lnTo>
                <a:lnTo>
                  <a:pt x="8579388" y="1743074"/>
                </a:lnTo>
                <a:lnTo>
                  <a:pt x="8582244" y="8598"/>
                </a:lnTo>
                <a:lnTo>
                  <a:pt x="483870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7AB51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0" y="2114813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b="0" cap="none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Vielen Dank für Ihre Aufmerksamkeit!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322534" y="4221088"/>
            <a:ext cx="3893201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Titel Vorname Name</a:t>
            </a:r>
          </a:p>
        </p:txBody>
      </p:sp>
      <p:sp>
        <p:nvSpPr>
          <p:cNvPr id="26" name="Textplatzhalt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30591" y="4581128"/>
            <a:ext cx="3893201" cy="338554"/>
          </a:xfrm>
          <a:prstGeom prst="rect">
            <a:avLst/>
          </a:prstGeom>
        </p:spPr>
        <p:txBody>
          <a:bodyPr>
            <a:spAutoFit/>
          </a:bodyPr>
          <a:lstStyle>
            <a:lvl1pPr marL="0">
              <a:spcBef>
                <a:spcPts val="0"/>
              </a:spcBef>
              <a:buNone/>
              <a:defRPr sz="16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27" name="Rectangle 1"/>
          <p:cNvSpPr>
            <a:spLocks noChangeArrowheads="1"/>
          </p:cNvSpPr>
          <p:nvPr userDrawn="1"/>
        </p:nvSpPr>
        <p:spPr bwMode="auto">
          <a:xfrm>
            <a:off x="335360" y="3606884"/>
            <a:ext cx="3384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de-DE" sz="2800" b="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Ihr Ansprechpartner</a:t>
            </a:r>
            <a:endParaRPr lang="it-IT" sz="2800" b="0" dirty="0">
              <a:latin typeface="Arial" pitchFamily="34" charset="0"/>
              <a:ea typeface="Times New Roman" pitchFamily="18" charset="0"/>
              <a:cs typeface="Arial" pitchFamily="34" charset="0"/>
              <a:sym typeface="Wingdings 2" pitchFamily="18" charset="2"/>
            </a:endParaRPr>
          </a:p>
        </p:txBody>
      </p:sp>
      <p:sp>
        <p:nvSpPr>
          <p:cNvPr id="28" name="Rectangle 1"/>
          <p:cNvSpPr>
            <a:spLocks noChangeArrowheads="1"/>
          </p:cNvSpPr>
          <p:nvPr userDrawn="1"/>
        </p:nvSpPr>
        <p:spPr bwMode="auto">
          <a:xfrm>
            <a:off x="5423005" y="3873748"/>
            <a:ext cx="4777451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de-DE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DBI Gas- und Umwelttechnik GmbH </a:t>
            </a:r>
          </a:p>
          <a:p>
            <a:pPr algn="l" eaLnBrk="0" hangingPunct="0"/>
            <a:r>
              <a:rPr lang="de-DE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Karl-Heine-Straße</a:t>
            </a:r>
            <a:r>
              <a:rPr lang="de-DE" sz="1600" baseline="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109/111</a:t>
            </a:r>
            <a:endParaRPr lang="de-DE" sz="16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l" eaLnBrk="0" hangingPunct="0">
              <a:spcAft>
                <a:spcPts val="1200"/>
              </a:spcAft>
            </a:pPr>
            <a:r>
              <a:rPr lang="de-DE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D-04229</a:t>
            </a:r>
            <a:r>
              <a:rPr lang="de-DE" sz="1600" baseline="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Leipzig</a:t>
            </a:r>
          </a:p>
          <a:p>
            <a:pPr algn="l" eaLnBrk="0" hangingPunct="0">
              <a:spcAft>
                <a:spcPts val="1200"/>
              </a:spcAft>
            </a:pPr>
            <a:r>
              <a:rPr lang="it-IT" sz="1600" dirty="0">
                <a:latin typeface="Arial" pitchFamily="34" charset="0"/>
                <a:ea typeface="Times New Roman" pitchFamily="18" charset="0"/>
                <a:cs typeface="Arial" pitchFamily="34" charset="0"/>
                <a:sym typeface="Wingdings 2" pitchFamily="18" charset="2"/>
              </a:rPr>
              <a:t>Web</a:t>
            </a:r>
            <a:r>
              <a:rPr lang="it-IT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: 	www.dbi-gruppe.de</a:t>
            </a:r>
            <a:endParaRPr lang="de-DE" sz="16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l" eaLnBrk="0" hangingPunct="0"/>
            <a:r>
              <a:rPr lang="de-DE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Tel.:	(+49) 341 2457-</a:t>
            </a:r>
          </a:p>
          <a:p>
            <a:pPr algn="l" eaLnBrk="0" hangingPunct="0"/>
            <a:r>
              <a:rPr lang="it-IT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E-Mail:  </a:t>
            </a:r>
            <a:endParaRPr lang="de-DE" sz="1600" dirty="0">
              <a:latin typeface="Arial" pitchFamily="34" charset="0"/>
              <a:ea typeface="Times New Roman" pitchFamily="18" charset="0"/>
              <a:cs typeface="Arial" pitchFamily="34" charset="0"/>
              <a:sym typeface="Wingdings 2" pitchFamily="18" charset="2"/>
            </a:endParaRPr>
          </a:p>
          <a:p>
            <a:pPr algn="l" eaLnBrk="0" hangingPunct="0"/>
            <a:r>
              <a:rPr lang="it-IT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it-IT" sz="1600" dirty="0">
              <a:latin typeface="Arial" pitchFamily="34" charset="0"/>
              <a:ea typeface="Times New Roman" pitchFamily="18" charset="0"/>
              <a:cs typeface="Arial" pitchFamily="34" charset="0"/>
              <a:sym typeface="Wingdings 2" pitchFamily="18" charset="2"/>
            </a:endParaRP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7824192" y="5182592"/>
            <a:ext cx="648071" cy="3895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16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xxx</a:t>
            </a:r>
          </a:p>
        </p:txBody>
      </p:sp>
      <p:sp>
        <p:nvSpPr>
          <p:cNvPr id="30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6337842" y="5434591"/>
            <a:ext cx="4366669" cy="3706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16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vorname.name@dbi-gruppe.de</a:t>
            </a: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67" y="6511528"/>
            <a:ext cx="12192000" cy="373856"/>
          </a:xfrm>
          <a:prstGeom prst="rect">
            <a:avLst/>
          </a:prstGeom>
        </p:spPr>
      </p:pic>
      <p:pic>
        <p:nvPicPr>
          <p:cNvPr id="19" name="Picture 2" descr="S:\Allgemein\Vorlagen\Grafikelemente\Slogan\130702_DBI_Slogan_rgb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428963"/>
            <a:ext cx="2160240" cy="46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-88428" y="3284984"/>
            <a:ext cx="12302606" cy="230571"/>
            <a:chOff x="-88428" y="3396373"/>
            <a:chExt cx="12302606" cy="230571"/>
          </a:xfrm>
        </p:grpSpPr>
        <p:sp>
          <p:nvSpPr>
            <p:cNvPr id="32" name="Freihandform 31"/>
            <p:cNvSpPr/>
            <p:nvPr userDrawn="1"/>
          </p:nvSpPr>
          <p:spPr>
            <a:xfrm>
              <a:off x="-64183" y="3429830"/>
              <a:ext cx="12278361" cy="197114"/>
            </a:xfrm>
            <a:custGeom>
              <a:avLst/>
              <a:gdLst>
                <a:gd name="connsiteX0" fmla="*/ 0 w 9227820"/>
                <a:gd name="connsiteY0" fmla="*/ 205740 h 205740"/>
                <a:gd name="connsiteX1" fmla="*/ 5082540 w 9227820"/>
                <a:gd name="connsiteY1" fmla="*/ 205740 h 205740"/>
                <a:gd name="connsiteX2" fmla="*/ 5394960 w 9227820"/>
                <a:gd name="connsiteY2" fmla="*/ 0 h 205740"/>
                <a:gd name="connsiteX3" fmla="*/ 9227820 w 9227820"/>
                <a:gd name="connsiteY3" fmla="*/ 0 h 205740"/>
                <a:gd name="connsiteX4" fmla="*/ 9197340 w 9227820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58862 w 9391722"/>
                <a:gd name="connsiteY2" fmla="*/ 0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636500 w 9391722"/>
                <a:gd name="connsiteY2" fmla="*/ 0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610621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12839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0" fmla="*/ 0 w 9391722"/>
                <a:gd name="connsiteY0" fmla="*/ 197944 h 197944"/>
                <a:gd name="connsiteX1" fmla="*/ 5246442 w 9391722"/>
                <a:gd name="connsiteY1" fmla="*/ 197944 h 197944"/>
                <a:gd name="connsiteX2" fmla="*/ 5567489 w 9391722"/>
                <a:gd name="connsiteY2" fmla="*/ 831 h 197944"/>
                <a:gd name="connsiteX3" fmla="*/ 9391722 w 9391722"/>
                <a:gd name="connsiteY3" fmla="*/ 830 h 197944"/>
                <a:gd name="connsiteX0" fmla="*/ 0 w 9253700"/>
                <a:gd name="connsiteY0" fmla="*/ 197944 h 197944"/>
                <a:gd name="connsiteX1" fmla="*/ 5246442 w 9253700"/>
                <a:gd name="connsiteY1" fmla="*/ 197944 h 197944"/>
                <a:gd name="connsiteX2" fmla="*/ 5567489 w 9253700"/>
                <a:gd name="connsiteY2" fmla="*/ 831 h 197944"/>
                <a:gd name="connsiteX3" fmla="*/ 9253700 w 9253700"/>
                <a:gd name="connsiteY3" fmla="*/ 830 h 197944"/>
                <a:gd name="connsiteX0" fmla="*/ 0 w 9227821"/>
                <a:gd name="connsiteY0" fmla="*/ 197944 h 197944"/>
                <a:gd name="connsiteX1" fmla="*/ 5220563 w 9227821"/>
                <a:gd name="connsiteY1" fmla="*/ 197944 h 197944"/>
                <a:gd name="connsiteX2" fmla="*/ 5541610 w 9227821"/>
                <a:gd name="connsiteY2" fmla="*/ 831 h 197944"/>
                <a:gd name="connsiteX3" fmla="*/ 9227821 w 9227821"/>
                <a:gd name="connsiteY3" fmla="*/ 830 h 197944"/>
                <a:gd name="connsiteX0" fmla="*/ 0 w 9211946"/>
                <a:gd name="connsiteY0" fmla="*/ 200289 h 200289"/>
                <a:gd name="connsiteX1" fmla="*/ 5220563 w 9211946"/>
                <a:gd name="connsiteY1" fmla="*/ 200289 h 200289"/>
                <a:gd name="connsiteX2" fmla="*/ 5541610 w 9211946"/>
                <a:gd name="connsiteY2" fmla="*/ 3176 h 200289"/>
                <a:gd name="connsiteX3" fmla="*/ 9211946 w 9211946"/>
                <a:gd name="connsiteY3" fmla="*/ 0 h 200289"/>
                <a:gd name="connsiteX0" fmla="*/ 0 w 9208771"/>
                <a:gd name="connsiteY0" fmla="*/ 197114 h 197114"/>
                <a:gd name="connsiteX1" fmla="*/ 5220563 w 9208771"/>
                <a:gd name="connsiteY1" fmla="*/ 197114 h 197114"/>
                <a:gd name="connsiteX2" fmla="*/ 5541610 w 9208771"/>
                <a:gd name="connsiteY2" fmla="*/ 1 h 197114"/>
                <a:gd name="connsiteX3" fmla="*/ 9208771 w 9208771"/>
                <a:gd name="connsiteY3" fmla="*/ 0 h 19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8771" h="197114">
                  <a:moveTo>
                    <a:pt x="0" y="197114"/>
                  </a:moveTo>
                  <a:lnTo>
                    <a:pt x="5220563" y="197114"/>
                  </a:lnTo>
                  <a:lnTo>
                    <a:pt x="5541610" y="1"/>
                  </a:lnTo>
                  <a:lnTo>
                    <a:pt x="9208771" y="0"/>
                  </a:lnTo>
                </a:path>
              </a:pathLst>
            </a:custGeom>
            <a:noFill/>
            <a:ln w="6350">
              <a:solidFill>
                <a:srgbClr val="7AB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6" name="Freihandform 15"/>
            <p:cNvSpPr/>
            <p:nvPr userDrawn="1"/>
          </p:nvSpPr>
          <p:spPr>
            <a:xfrm>
              <a:off x="-88428" y="3396373"/>
              <a:ext cx="12278361" cy="197114"/>
            </a:xfrm>
            <a:custGeom>
              <a:avLst/>
              <a:gdLst>
                <a:gd name="connsiteX0" fmla="*/ 0 w 9227820"/>
                <a:gd name="connsiteY0" fmla="*/ 205740 h 205740"/>
                <a:gd name="connsiteX1" fmla="*/ 5082540 w 9227820"/>
                <a:gd name="connsiteY1" fmla="*/ 205740 h 205740"/>
                <a:gd name="connsiteX2" fmla="*/ 5394960 w 9227820"/>
                <a:gd name="connsiteY2" fmla="*/ 0 h 205740"/>
                <a:gd name="connsiteX3" fmla="*/ 9227820 w 9227820"/>
                <a:gd name="connsiteY3" fmla="*/ 0 h 205740"/>
                <a:gd name="connsiteX4" fmla="*/ 9197340 w 9227820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58862 w 9391722"/>
                <a:gd name="connsiteY2" fmla="*/ 0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636500 w 9391722"/>
                <a:gd name="connsiteY2" fmla="*/ 0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610621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12839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0" fmla="*/ 0 w 9391722"/>
                <a:gd name="connsiteY0" fmla="*/ 197944 h 197944"/>
                <a:gd name="connsiteX1" fmla="*/ 5246442 w 9391722"/>
                <a:gd name="connsiteY1" fmla="*/ 197944 h 197944"/>
                <a:gd name="connsiteX2" fmla="*/ 5567489 w 9391722"/>
                <a:gd name="connsiteY2" fmla="*/ 831 h 197944"/>
                <a:gd name="connsiteX3" fmla="*/ 9391722 w 9391722"/>
                <a:gd name="connsiteY3" fmla="*/ 830 h 197944"/>
                <a:gd name="connsiteX0" fmla="*/ 0 w 9253700"/>
                <a:gd name="connsiteY0" fmla="*/ 197944 h 197944"/>
                <a:gd name="connsiteX1" fmla="*/ 5246442 w 9253700"/>
                <a:gd name="connsiteY1" fmla="*/ 197944 h 197944"/>
                <a:gd name="connsiteX2" fmla="*/ 5567489 w 9253700"/>
                <a:gd name="connsiteY2" fmla="*/ 831 h 197944"/>
                <a:gd name="connsiteX3" fmla="*/ 9253700 w 9253700"/>
                <a:gd name="connsiteY3" fmla="*/ 830 h 197944"/>
                <a:gd name="connsiteX0" fmla="*/ 0 w 9227821"/>
                <a:gd name="connsiteY0" fmla="*/ 197944 h 197944"/>
                <a:gd name="connsiteX1" fmla="*/ 5220563 w 9227821"/>
                <a:gd name="connsiteY1" fmla="*/ 197944 h 197944"/>
                <a:gd name="connsiteX2" fmla="*/ 5541610 w 9227821"/>
                <a:gd name="connsiteY2" fmla="*/ 831 h 197944"/>
                <a:gd name="connsiteX3" fmla="*/ 9227821 w 9227821"/>
                <a:gd name="connsiteY3" fmla="*/ 830 h 197944"/>
                <a:gd name="connsiteX0" fmla="*/ 0 w 9211946"/>
                <a:gd name="connsiteY0" fmla="*/ 200289 h 200289"/>
                <a:gd name="connsiteX1" fmla="*/ 5220563 w 9211946"/>
                <a:gd name="connsiteY1" fmla="*/ 200289 h 200289"/>
                <a:gd name="connsiteX2" fmla="*/ 5541610 w 9211946"/>
                <a:gd name="connsiteY2" fmla="*/ 3176 h 200289"/>
                <a:gd name="connsiteX3" fmla="*/ 9211946 w 9211946"/>
                <a:gd name="connsiteY3" fmla="*/ 0 h 200289"/>
                <a:gd name="connsiteX0" fmla="*/ 0 w 9208771"/>
                <a:gd name="connsiteY0" fmla="*/ 197114 h 197114"/>
                <a:gd name="connsiteX1" fmla="*/ 5220563 w 9208771"/>
                <a:gd name="connsiteY1" fmla="*/ 197114 h 197114"/>
                <a:gd name="connsiteX2" fmla="*/ 5541610 w 9208771"/>
                <a:gd name="connsiteY2" fmla="*/ 1 h 197114"/>
                <a:gd name="connsiteX3" fmla="*/ 9208771 w 9208771"/>
                <a:gd name="connsiteY3" fmla="*/ 0 h 19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8771" h="197114">
                  <a:moveTo>
                    <a:pt x="0" y="197114"/>
                  </a:moveTo>
                  <a:lnTo>
                    <a:pt x="5220563" y="197114"/>
                  </a:lnTo>
                  <a:lnTo>
                    <a:pt x="5541610" y="1"/>
                  </a:lnTo>
                  <a:lnTo>
                    <a:pt x="9208771" y="0"/>
                  </a:lnTo>
                </a:path>
              </a:pathLst>
            </a:custGeom>
            <a:noFill/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303" y="233691"/>
            <a:ext cx="1909271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G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 22"/>
          <p:cNvSpPr/>
          <p:nvPr userDrawn="1"/>
        </p:nvSpPr>
        <p:spPr>
          <a:xfrm>
            <a:off x="0" y="1399952"/>
            <a:ext cx="12192000" cy="1965548"/>
          </a:xfrm>
          <a:custGeom>
            <a:avLst/>
            <a:gdLst>
              <a:gd name="connsiteX0" fmla="*/ 0 w 8572500"/>
              <a:gd name="connsiteY0" fmla="*/ 203200 h 2165350"/>
              <a:gd name="connsiteX1" fmla="*/ 0 w 8572500"/>
              <a:gd name="connsiteY1" fmla="*/ 2165350 h 2165350"/>
              <a:gd name="connsiteX2" fmla="*/ 8572500 w 8572500"/>
              <a:gd name="connsiteY2" fmla="*/ 2159000 h 2165350"/>
              <a:gd name="connsiteX3" fmla="*/ 8572500 w 8572500"/>
              <a:gd name="connsiteY3" fmla="*/ 0 h 2165350"/>
              <a:gd name="connsiteX4" fmla="*/ 5162550 w 8572500"/>
              <a:gd name="connsiteY4" fmla="*/ 0 h 2165350"/>
              <a:gd name="connsiteX5" fmla="*/ 4838700 w 8572500"/>
              <a:gd name="connsiteY5" fmla="*/ 209550 h 2165350"/>
              <a:gd name="connsiteX6" fmla="*/ 0 w 8572500"/>
              <a:gd name="connsiteY6" fmla="*/ 203200 h 2165350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8572500 w 8572500"/>
              <a:gd name="connsiteY3" fmla="*/ 2159000 h 2168748"/>
              <a:gd name="connsiteX4" fmla="*/ 8572500 w 8572500"/>
              <a:gd name="connsiteY4" fmla="*/ 0 h 2168748"/>
              <a:gd name="connsiteX5" fmla="*/ 5162550 w 8572500"/>
              <a:gd name="connsiteY5" fmla="*/ 0 h 2168748"/>
              <a:gd name="connsiteX6" fmla="*/ 4838700 w 8572500"/>
              <a:gd name="connsiteY6" fmla="*/ 209550 h 2168748"/>
              <a:gd name="connsiteX7" fmla="*/ 0 w 8572500"/>
              <a:gd name="connsiteY7" fmla="*/ 203200 h 2168748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5175572 w 8572500"/>
              <a:gd name="connsiteY3" fmla="*/ 2168748 h 2168748"/>
              <a:gd name="connsiteX4" fmla="*/ 8572500 w 8572500"/>
              <a:gd name="connsiteY4" fmla="*/ 2159000 h 2168748"/>
              <a:gd name="connsiteX5" fmla="*/ 8572500 w 8572500"/>
              <a:gd name="connsiteY5" fmla="*/ 0 h 2168748"/>
              <a:gd name="connsiteX6" fmla="*/ 5162550 w 8572500"/>
              <a:gd name="connsiteY6" fmla="*/ 0 h 2168748"/>
              <a:gd name="connsiteX7" fmla="*/ 4838700 w 8572500"/>
              <a:gd name="connsiteY7" fmla="*/ 209550 h 2168748"/>
              <a:gd name="connsiteX8" fmla="*/ 0 w 8572500"/>
              <a:gd name="connsiteY8" fmla="*/ 203200 h 2168748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5162872 w 8572500"/>
              <a:gd name="connsiteY3" fmla="*/ 1952848 h 2168748"/>
              <a:gd name="connsiteX4" fmla="*/ 8572500 w 8572500"/>
              <a:gd name="connsiteY4" fmla="*/ 2159000 h 2168748"/>
              <a:gd name="connsiteX5" fmla="*/ 8572500 w 8572500"/>
              <a:gd name="connsiteY5" fmla="*/ 0 h 2168748"/>
              <a:gd name="connsiteX6" fmla="*/ 5162550 w 8572500"/>
              <a:gd name="connsiteY6" fmla="*/ 0 h 2168748"/>
              <a:gd name="connsiteX7" fmla="*/ 4838700 w 8572500"/>
              <a:gd name="connsiteY7" fmla="*/ 209550 h 2168748"/>
              <a:gd name="connsiteX8" fmla="*/ 0 w 8572500"/>
              <a:gd name="connsiteY8" fmla="*/ 203200 h 2168748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5162872 w 8572500"/>
              <a:gd name="connsiteY3" fmla="*/ 1952848 h 2168748"/>
              <a:gd name="connsiteX4" fmla="*/ 8559800 w 8572500"/>
              <a:gd name="connsiteY4" fmla="*/ 1943100 h 2168748"/>
              <a:gd name="connsiteX5" fmla="*/ 8572500 w 8572500"/>
              <a:gd name="connsiteY5" fmla="*/ 0 h 2168748"/>
              <a:gd name="connsiteX6" fmla="*/ 5162550 w 8572500"/>
              <a:gd name="connsiteY6" fmla="*/ 0 h 2168748"/>
              <a:gd name="connsiteX7" fmla="*/ 4838700 w 8572500"/>
              <a:gd name="connsiteY7" fmla="*/ 209550 h 2168748"/>
              <a:gd name="connsiteX8" fmla="*/ 0 w 8572500"/>
              <a:gd name="connsiteY8" fmla="*/ 203200 h 2168748"/>
              <a:gd name="connsiteX0" fmla="*/ 0 w 8572500"/>
              <a:gd name="connsiteY0" fmla="*/ 203200 h 2168748"/>
              <a:gd name="connsiteX1" fmla="*/ 0 w 8572500"/>
              <a:gd name="connsiteY1" fmla="*/ 2165350 h 2168748"/>
              <a:gd name="connsiteX2" fmla="*/ 4819972 w 8572500"/>
              <a:gd name="connsiteY2" fmla="*/ 2168748 h 2168748"/>
              <a:gd name="connsiteX3" fmla="*/ 5162872 w 8572500"/>
              <a:gd name="connsiteY3" fmla="*/ 1952848 h 2168748"/>
              <a:gd name="connsiteX4" fmla="*/ 8547100 w 8572500"/>
              <a:gd name="connsiteY4" fmla="*/ 1955800 h 2168748"/>
              <a:gd name="connsiteX5" fmla="*/ 8572500 w 8572500"/>
              <a:gd name="connsiteY5" fmla="*/ 0 h 2168748"/>
              <a:gd name="connsiteX6" fmla="*/ 5162550 w 8572500"/>
              <a:gd name="connsiteY6" fmla="*/ 0 h 2168748"/>
              <a:gd name="connsiteX7" fmla="*/ 4838700 w 8572500"/>
              <a:gd name="connsiteY7" fmla="*/ 209550 h 2168748"/>
              <a:gd name="connsiteX8" fmla="*/ 0 w 8572500"/>
              <a:gd name="connsiteY8" fmla="*/ 203200 h 2168748"/>
              <a:gd name="connsiteX0" fmla="*/ 0 w 8573721"/>
              <a:gd name="connsiteY0" fmla="*/ 203200 h 2168748"/>
              <a:gd name="connsiteX1" fmla="*/ 0 w 8573721"/>
              <a:gd name="connsiteY1" fmla="*/ 2165350 h 2168748"/>
              <a:gd name="connsiteX2" fmla="*/ 4819972 w 8573721"/>
              <a:gd name="connsiteY2" fmla="*/ 2168748 h 2168748"/>
              <a:gd name="connsiteX3" fmla="*/ 5162872 w 8573721"/>
              <a:gd name="connsiteY3" fmla="*/ 1952848 h 2168748"/>
              <a:gd name="connsiteX4" fmla="*/ 8572500 w 8573721"/>
              <a:gd name="connsiteY4" fmla="*/ 1955800 h 2168748"/>
              <a:gd name="connsiteX5" fmla="*/ 8572500 w 8573721"/>
              <a:gd name="connsiteY5" fmla="*/ 0 h 2168748"/>
              <a:gd name="connsiteX6" fmla="*/ 5162550 w 8573721"/>
              <a:gd name="connsiteY6" fmla="*/ 0 h 2168748"/>
              <a:gd name="connsiteX7" fmla="*/ 4838700 w 8573721"/>
              <a:gd name="connsiteY7" fmla="*/ 209550 h 2168748"/>
              <a:gd name="connsiteX8" fmla="*/ 0 w 8573721"/>
              <a:gd name="connsiteY8" fmla="*/ 203200 h 2168748"/>
              <a:gd name="connsiteX0" fmla="*/ 0 w 8573721"/>
              <a:gd name="connsiteY0" fmla="*/ 203200 h 2168748"/>
              <a:gd name="connsiteX1" fmla="*/ 0 w 8573721"/>
              <a:gd name="connsiteY1" fmla="*/ 2165350 h 2168748"/>
              <a:gd name="connsiteX2" fmla="*/ 4819972 w 8573721"/>
              <a:gd name="connsiteY2" fmla="*/ 2168748 h 2168748"/>
              <a:gd name="connsiteX3" fmla="*/ 5162872 w 8573721"/>
              <a:gd name="connsiteY3" fmla="*/ 1952848 h 2168748"/>
              <a:gd name="connsiteX4" fmla="*/ 8572500 w 8573721"/>
              <a:gd name="connsiteY4" fmla="*/ 1955800 h 2168748"/>
              <a:gd name="connsiteX5" fmla="*/ 8572500 w 8573721"/>
              <a:gd name="connsiteY5" fmla="*/ 0 h 2168748"/>
              <a:gd name="connsiteX6" fmla="*/ 4838700 w 8573721"/>
              <a:gd name="connsiteY6" fmla="*/ 209550 h 2168748"/>
              <a:gd name="connsiteX7" fmla="*/ 0 w 8573721"/>
              <a:gd name="connsiteY7" fmla="*/ 203200 h 2168748"/>
              <a:gd name="connsiteX0" fmla="*/ 0 w 8573721"/>
              <a:gd name="connsiteY0" fmla="*/ 0 h 1965548"/>
              <a:gd name="connsiteX1" fmla="*/ 0 w 8573721"/>
              <a:gd name="connsiteY1" fmla="*/ 1962150 h 1965548"/>
              <a:gd name="connsiteX2" fmla="*/ 4819972 w 8573721"/>
              <a:gd name="connsiteY2" fmla="*/ 1965548 h 1965548"/>
              <a:gd name="connsiteX3" fmla="*/ 5162872 w 8573721"/>
              <a:gd name="connsiteY3" fmla="*/ 1749648 h 1965548"/>
              <a:gd name="connsiteX4" fmla="*/ 8572500 w 8573721"/>
              <a:gd name="connsiteY4" fmla="*/ 1752600 h 1965548"/>
              <a:gd name="connsiteX5" fmla="*/ 8572500 w 8573721"/>
              <a:gd name="connsiteY5" fmla="*/ 29713 h 1965548"/>
              <a:gd name="connsiteX6" fmla="*/ 4838700 w 8573721"/>
              <a:gd name="connsiteY6" fmla="*/ 6350 h 1965548"/>
              <a:gd name="connsiteX7" fmla="*/ 0 w 8573721"/>
              <a:gd name="connsiteY7" fmla="*/ 0 h 1965548"/>
              <a:gd name="connsiteX0" fmla="*/ 0 w 8573721"/>
              <a:gd name="connsiteY0" fmla="*/ 0 h 1965548"/>
              <a:gd name="connsiteX1" fmla="*/ 0 w 8573721"/>
              <a:gd name="connsiteY1" fmla="*/ 1962150 h 1965548"/>
              <a:gd name="connsiteX2" fmla="*/ 4819972 w 8573721"/>
              <a:gd name="connsiteY2" fmla="*/ 1965548 h 1965548"/>
              <a:gd name="connsiteX3" fmla="*/ 5162872 w 8573721"/>
              <a:gd name="connsiteY3" fmla="*/ 1749648 h 1965548"/>
              <a:gd name="connsiteX4" fmla="*/ 8572500 w 8573721"/>
              <a:gd name="connsiteY4" fmla="*/ 1752600 h 1965548"/>
              <a:gd name="connsiteX5" fmla="*/ 8572500 w 8573721"/>
              <a:gd name="connsiteY5" fmla="*/ 21087 h 1965548"/>
              <a:gd name="connsiteX6" fmla="*/ 4838700 w 8573721"/>
              <a:gd name="connsiteY6" fmla="*/ 6350 h 1965548"/>
              <a:gd name="connsiteX7" fmla="*/ 0 w 8573721"/>
              <a:gd name="connsiteY7" fmla="*/ 0 h 1965548"/>
              <a:gd name="connsiteX0" fmla="*/ 0 w 8573721"/>
              <a:gd name="connsiteY0" fmla="*/ 4792 h 1970340"/>
              <a:gd name="connsiteX1" fmla="*/ 0 w 8573721"/>
              <a:gd name="connsiteY1" fmla="*/ 1966942 h 1970340"/>
              <a:gd name="connsiteX2" fmla="*/ 4819972 w 8573721"/>
              <a:gd name="connsiteY2" fmla="*/ 1970340 h 1970340"/>
              <a:gd name="connsiteX3" fmla="*/ 5162872 w 8573721"/>
              <a:gd name="connsiteY3" fmla="*/ 1754440 h 1970340"/>
              <a:gd name="connsiteX4" fmla="*/ 8572500 w 8573721"/>
              <a:gd name="connsiteY4" fmla="*/ 1757392 h 1970340"/>
              <a:gd name="connsiteX5" fmla="*/ 8572500 w 8573721"/>
              <a:gd name="connsiteY5" fmla="*/ 0 h 1970340"/>
              <a:gd name="connsiteX6" fmla="*/ 4838700 w 8573721"/>
              <a:gd name="connsiteY6" fmla="*/ 11142 h 1970340"/>
              <a:gd name="connsiteX7" fmla="*/ 0 w 8573721"/>
              <a:gd name="connsiteY7" fmla="*/ 4792 h 1970340"/>
              <a:gd name="connsiteX0" fmla="*/ 0 w 8573179"/>
              <a:gd name="connsiteY0" fmla="*/ 4792 h 1970340"/>
              <a:gd name="connsiteX1" fmla="*/ 0 w 8573179"/>
              <a:gd name="connsiteY1" fmla="*/ 1966942 h 1970340"/>
              <a:gd name="connsiteX2" fmla="*/ 4819972 w 8573179"/>
              <a:gd name="connsiteY2" fmla="*/ 1970340 h 1970340"/>
              <a:gd name="connsiteX3" fmla="*/ 5162872 w 8573179"/>
              <a:gd name="connsiteY3" fmla="*/ 1754440 h 1970340"/>
              <a:gd name="connsiteX4" fmla="*/ 8572500 w 8573179"/>
              <a:gd name="connsiteY4" fmla="*/ 1757392 h 1970340"/>
              <a:gd name="connsiteX5" fmla="*/ 8563874 w 8573179"/>
              <a:gd name="connsiteY5" fmla="*/ 0 h 1970340"/>
              <a:gd name="connsiteX6" fmla="*/ 4838700 w 8573179"/>
              <a:gd name="connsiteY6" fmla="*/ 11142 h 1970340"/>
              <a:gd name="connsiteX7" fmla="*/ 0 w 8573179"/>
              <a:gd name="connsiteY7" fmla="*/ 4792 h 1970340"/>
              <a:gd name="connsiteX0" fmla="*/ 0 w 8573179"/>
              <a:gd name="connsiteY0" fmla="*/ 0 h 1965548"/>
              <a:gd name="connsiteX1" fmla="*/ 0 w 8573179"/>
              <a:gd name="connsiteY1" fmla="*/ 1962150 h 1965548"/>
              <a:gd name="connsiteX2" fmla="*/ 4819972 w 8573179"/>
              <a:gd name="connsiteY2" fmla="*/ 1965548 h 1965548"/>
              <a:gd name="connsiteX3" fmla="*/ 5162872 w 8573179"/>
              <a:gd name="connsiteY3" fmla="*/ 1749648 h 1965548"/>
              <a:gd name="connsiteX4" fmla="*/ 8572500 w 8573179"/>
              <a:gd name="connsiteY4" fmla="*/ 1752600 h 1965548"/>
              <a:gd name="connsiteX5" fmla="*/ 8563874 w 8573179"/>
              <a:gd name="connsiteY5" fmla="*/ 3835 h 1965548"/>
              <a:gd name="connsiteX6" fmla="*/ 4838700 w 8573179"/>
              <a:gd name="connsiteY6" fmla="*/ 6350 h 1965548"/>
              <a:gd name="connsiteX7" fmla="*/ 0 w 8573179"/>
              <a:gd name="connsiteY7" fmla="*/ 0 h 1965548"/>
              <a:gd name="connsiteX0" fmla="*/ 0 w 8575064"/>
              <a:gd name="connsiteY0" fmla="*/ 0 h 1965548"/>
              <a:gd name="connsiteX1" fmla="*/ 0 w 8575064"/>
              <a:gd name="connsiteY1" fmla="*/ 1962150 h 1965548"/>
              <a:gd name="connsiteX2" fmla="*/ 4819972 w 8575064"/>
              <a:gd name="connsiteY2" fmla="*/ 1965548 h 1965548"/>
              <a:gd name="connsiteX3" fmla="*/ 5162872 w 8575064"/>
              <a:gd name="connsiteY3" fmla="*/ 1749648 h 1965548"/>
              <a:gd name="connsiteX4" fmla="*/ 8572500 w 8575064"/>
              <a:gd name="connsiteY4" fmla="*/ 1752600 h 1965548"/>
              <a:gd name="connsiteX5" fmla="*/ 8563874 w 8575064"/>
              <a:gd name="connsiteY5" fmla="*/ 3835 h 1965548"/>
              <a:gd name="connsiteX6" fmla="*/ 4838700 w 8575064"/>
              <a:gd name="connsiteY6" fmla="*/ 6350 h 1965548"/>
              <a:gd name="connsiteX7" fmla="*/ 0 w 8575064"/>
              <a:gd name="connsiteY7" fmla="*/ 0 h 1965548"/>
              <a:gd name="connsiteX0" fmla="*/ 0 w 8573762"/>
              <a:gd name="connsiteY0" fmla="*/ 0 h 1965548"/>
              <a:gd name="connsiteX1" fmla="*/ 0 w 8573762"/>
              <a:gd name="connsiteY1" fmla="*/ 1962150 h 1965548"/>
              <a:gd name="connsiteX2" fmla="*/ 4819972 w 8573762"/>
              <a:gd name="connsiteY2" fmla="*/ 1965548 h 1965548"/>
              <a:gd name="connsiteX3" fmla="*/ 5162872 w 8573762"/>
              <a:gd name="connsiteY3" fmla="*/ 1749648 h 1965548"/>
              <a:gd name="connsiteX4" fmla="*/ 8572500 w 8573762"/>
              <a:gd name="connsiteY4" fmla="*/ 1752600 h 1965548"/>
              <a:gd name="connsiteX5" fmla="*/ 8556991 w 8573762"/>
              <a:gd name="connsiteY5" fmla="*/ 1454 h 1965548"/>
              <a:gd name="connsiteX6" fmla="*/ 4838700 w 8573762"/>
              <a:gd name="connsiteY6" fmla="*/ 6350 h 1965548"/>
              <a:gd name="connsiteX7" fmla="*/ 0 w 8573762"/>
              <a:gd name="connsiteY7" fmla="*/ 0 h 1965548"/>
              <a:gd name="connsiteX0" fmla="*/ 0 w 8581338"/>
              <a:gd name="connsiteY0" fmla="*/ 0 h 1965548"/>
              <a:gd name="connsiteX1" fmla="*/ 0 w 8581338"/>
              <a:gd name="connsiteY1" fmla="*/ 1962150 h 1965548"/>
              <a:gd name="connsiteX2" fmla="*/ 4819972 w 8581338"/>
              <a:gd name="connsiteY2" fmla="*/ 1965548 h 1965548"/>
              <a:gd name="connsiteX3" fmla="*/ 5162872 w 8581338"/>
              <a:gd name="connsiteY3" fmla="*/ 1749648 h 1965548"/>
              <a:gd name="connsiteX4" fmla="*/ 8572500 w 8581338"/>
              <a:gd name="connsiteY4" fmla="*/ 1752600 h 1965548"/>
              <a:gd name="connsiteX5" fmla="*/ 8575348 w 8581338"/>
              <a:gd name="connsiteY5" fmla="*/ 6217 h 1965548"/>
              <a:gd name="connsiteX6" fmla="*/ 4838700 w 8581338"/>
              <a:gd name="connsiteY6" fmla="*/ 6350 h 1965548"/>
              <a:gd name="connsiteX7" fmla="*/ 0 w 8581338"/>
              <a:gd name="connsiteY7" fmla="*/ 0 h 1965548"/>
              <a:gd name="connsiteX0" fmla="*/ 0 w 8575348"/>
              <a:gd name="connsiteY0" fmla="*/ 0 h 1965548"/>
              <a:gd name="connsiteX1" fmla="*/ 0 w 8575348"/>
              <a:gd name="connsiteY1" fmla="*/ 1962150 h 1965548"/>
              <a:gd name="connsiteX2" fmla="*/ 4819972 w 8575348"/>
              <a:gd name="connsiteY2" fmla="*/ 1965548 h 1965548"/>
              <a:gd name="connsiteX3" fmla="*/ 5162872 w 8575348"/>
              <a:gd name="connsiteY3" fmla="*/ 1749648 h 1965548"/>
              <a:gd name="connsiteX4" fmla="*/ 8572500 w 8575348"/>
              <a:gd name="connsiteY4" fmla="*/ 1752600 h 1965548"/>
              <a:gd name="connsiteX5" fmla="*/ 8575348 w 8575348"/>
              <a:gd name="connsiteY5" fmla="*/ 6217 h 1965548"/>
              <a:gd name="connsiteX6" fmla="*/ 4838700 w 8575348"/>
              <a:gd name="connsiteY6" fmla="*/ 6350 h 1965548"/>
              <a:gd name="connsiteX7" fmla="*/ 0 w 8575348"/>
              <a:gd name="connsiteY7" fmla="*/ 0 h 1965548"/>
              <a:gd name="connsiteX0" fmla="*/ 0 w 8575348"/>
              <a:gd name="connsiteY0" fmla="*/ 0 h 1965548"/>
              <a:gd name="connsiteX1" fmla="*/ 0 w 8575348"/>
              <a:gd name="connsiteY1" fmla="*/ 1962150 h 1965548"/>
              <a:gd name="connsiteX2" fmla="*/ 4819972 w 8575348"/>
              <a:gd name="connsiteY2" fmla="*/ 1965548 h 1965548"/>
              <a:gd name="connsiteX3" fmla="*/ 5162872 w 8575348"/>
              <a:gd name="connsiteY3" fmla="*/ 1749648 h 1965548"/>
              <a:gd name="connsiteX4" fmla="*/ 8572500 w 8575348"/>
              <a:gd name="connsiteY4" fmla="*/ 1752600 h 1965548"/>
              <a:gd name="connsiteX5" fmla="*/ 8575348 w 8575348"/>
              <a:gd name="connsiteY5" fmla="*/ 6217 h 1965548"/>
              <a:gd name="connsiteX6" fmla="*/ 4838700 w 8575348"/>
              <a:gd name="connsiteY6" fmla="*/ 6350 h 1965548"/>
              <a:gd name="connsiteX7" fmla="*/ 0 w 8575348"/>
              <a:gd name="connsiteY7" fmla="*/ 0 h 1965548"/>
              <a:gd name="connsiteX0" fmla="*/ 0 w 8577404"/>
              <a:gd name="connsiteY0" fmla="*/ 0 h 1965548"/>
              <a:gd name="connsiteX1" fmla="*/ 0 w 8577404"/>
              <a:gd name="connsiteY1" fmla="*/ 1962150 h 1965548"/>
              <a:gd name="connsiteX2" fmla="*/ 4819972 w 8577404"/>
              <a:gd name="connsiteY2" fmla="*/ 1965548 h 1965548"/>
              <a:gd name="connsiteX3" fmla="*/ 5162872 w 8577404"/>
              <a:gd name="connsiteY3" fmla="*/ 1749648 h 1965548"/>
              <a:gd name="connsiteX4" fmla="*/ 8577090 w 8577404"/>
              <a:gd name="connsiteY4" fmla="*/ 1752600 h 1965548"/>
              <a:gd name="connsiteX5" fmla="*/ 8575348 w 8577404"/>
              <a:gd name="connsiteY5" fmla="*/ 6217 h 1965548"/>
              <a:gd name="connsiteX6" fmla="*/ 4838700 w 8577404"/>
              <a:gd name="connsiteY6" fmla="*/ 6350 h 1965548"/>
              <a:gd name="connsiteX7" fmla="*/ 0 w 8577404"/>
              <a:gd name="connsiteY7" fmla="*/ 0 h 196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7404" h="1965548">
                <a:moveTo>
                  <a:pt x="0" y="0"/>
                </a:moveTo>
                <a:lnTo>
                  <a:pt x="0" y="1962150"/>
                </a:lnTo>
                <a:lnTo>
                  <a:pt x="4819972" y="1965548"/>
                </a:lnTo>
                <a:lnTo>
                  <a:pt x="5162872" y="1749648"/>
                </a:lnTo>
                <a:lnTo>
                  <a:pt x="8577090" y="1752600"/>
                </a:lnTo>
                <a:cubicBezTo>
                  <a:pt x="8578514" y="879408"/>
                  <a:pt x="8574600" y="1750371"/>
                  <a:pt x="8575348" y="6217"/>
                </a:cubicBezTo>
                <a:lnTo>
                  <a:pt x="483870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7AB51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0" y="211481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b="0" cap="none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Vielen Dank für Ihre Aufmerksamkeit!</a:t>
            </a: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67" y="6511528"/>
            <a:ext cx="12192000" cy="373856"/>
          </a:xfrm>
          <a:prstGeom prst="rect">
            <a:avLst/>
          </a:prstGeom>
        </p:spPr>
      </p:pic>
      <p:pic>
        <p:nvPicPr>
          <p:cNvPr id="18" name="Picture 2" descr="S:\Allgemein\Vorlagen\Grafikelemente\Slogan\130702_DBI_Slogan_rgb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428963"/>
            <a:ext cx="2160240" cy="46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 userDrawn="1"/>
        </p:nvGrpSpPr>
        <p:grpSpPr>
          <a:xfrm>
            <a:off x="-88428" y="3284984"/>
            <a:ext cx="12302606" cy="230571"/>
            <a:chOff x="-88428" y="3396373"/>
            <a:chExt cx="12302606" cy="230571"/>
          </a:xfrm>
        </p:grpSpPr>
        <p:sp>
          <p:nvSpPr>
            <p:cNvPr id="19" name="Freihandform 18"/>
            <p:cNvSpPr/>
            <p:nvPr userDrawn="1"/>
          </p:nvSpPr>
          <p:spPr>
            <a:xfrm>
              <a:off x="-64183" y="3429830"/>
              <a:ext cx="12278361" cy="197114"/>
            </a:xfrm>
            <a:custGeom>
              <a:avLst/>
              <a:gdLst>
                <a:gd name="connsiteX0" fmla="*/ 0 w 9227820"/>
                <a:gd name="connsiteY0" fmla="*/ 205740 h 205740"/>
                <a:gd name="connsiteX1" fmla="*/ 5082540 w 9227820"/>
                <a:gd name="connsiteY1" fmla="*/ 205740 h 205740"/>
                <a:gd name="connsiteX2" fmla="*/ 5394960 w 9227820"/>
                <a:gd name="connsiteY2" fmla="*/ 0 h 205740"/>
                <a:gd name="connsiteX3" fmla="*/ 9227820 w 9227820"/>
                <a:gd name="connsiteY3" fmla="*/ 0 h 205740"/>
                <a:gd name="connsiteX4" fmla="*/ 9197340 w 9227820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58862 w 9391722"/>
                <a:gd name="connsiteY2" fmla="*/ 0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636500 w 9391722"/>
                <a:gd name="connsiteY2" fmla="*/ 0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610621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12839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0" fmla="*/ 0 w 9391722"/>
                <a:gd name="connsiteY0" fmla="*/ 197944 h 197944"/>
                <a:gd name="connsiteX1" fmla="*/ 5246442 w 9391722"/>
                <a:gd name="connsiteY1" fmla="*/ 197944 h 197944"/>
                <a:gd name="connsiteX2" fmla="*/ 5567489 w 9391722"/>
                <a:gd name="connsiteY2" fmla="*/ 831 h 197944"/>
                <a:gd name="connsiteX3" fmla="*/ 9391722 w 9391722"/>
                <a:gd name="connsiteY3" fmla="*/ 830 h 197944"/>
                <a:gd name="connsiteX0" fmla="*/ 0 w 9253700"/>
                <a:gd name="connsiteY0" fmla="*/ 197944 h 197944"/>
                <a:gd name="connsiteX1" fmla="*/ 5246442 w 9253700"/>
                <a:gd name="connsiteY1" fmla="*/ 197944 h 197944"/>
                <a:gd name="connsiteX2" fmla="*/ 5567489 w 9253700"/>
                <a:gd name="connsiteY2" fmla="*/ 831 h 197944"/>
                <a:gd name="connsiteX3" fmla="*/ 9253700 w 9253700"/>
                <a:gd name="connsiteY3" fmla="*/ 830 h 197944"/>
                <a:gd name="connsiteX0" fmla="*/ 0 w 9227821"/>
                <a:gd name="connsiteY0" fmla="*/ 197944 h 197944"/>
                <a:gd name="connsiteX1" fmla="*/ 5220563 w 9227821"/>
                <a:gd name="connsiteY1" fmla="*/ 197944 h 197944"/>
                <a:gd name="connsiteX2" fmla="*/ 5541610 w 9227821"/>
                <a:gd name="connsiteY2" fmla="*/ 831 h 197944"/>
                <a:gd name="connsiteX3" fmla="*/ 9227821 w 9227821"/>
                <a:gd name="connsiteY3" fmla="*/ 830 h 197944"/>
                <a:gd name="connsiteX0" fmla="*/ 0 w 9211946"/>
                <a:gd name="connsiteY0" fmla="*/ 200289 h 200289"/>
                <a:gd name="connsiteX1" fmla="*/ 5220563 w 9211946"/>
                <a:gd name="connsiteY1" fmla="*/ 200289 h 200289"/>
                <a:gd name="connsiteX2" fmla="*/ 5541610 w 9211946"/>
                <a:gd name="connsiteY2" fmla="*/ 3176 h 200289"/>
                <a:gd name="connsiteX3" fmla="*/ 9211946 w 9211946"/>
                <a:gd name="connsiteY3" fmla="*/ 0 h 200289"/>
                <a:gd name="connsiteX0" fmla="*/ 0 w 9208771"/>
                <a:gd name="connsiteY0" fmla="*/ 197114 h 197114"/>
                <a:gd name="connsiteX1" fmla="*/ 5220563 w 9208771"/>
                <a:gd name="connsiteY1" fmla="*/ 197114 h 197114"/>
                <a:gd name="connsiteX2" fmla="*/ 5541610 w 9208771"/>
                <a:gd name="connsiteY2" fmla="*/ 1 h 197114"/>
                <a:gd name="connsiteX3" fmla="*/ 9208771 w 9208771"/>
                <a:gd name="connsiteY3" fmla="*/ 0 h 19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8771" h="197114">
                  <a:moveTo>
                    <a:pt x="0" y="197114"/>
                  </a:moveTo>
                  <a:lnTo>
                    <a:pt x="5220563" y="197114"/>
                  </a:lnTo>
                  <a:lnTo>
                    <a:pt x="5541610" y="1"/>
                  </a:lnTo>
                  <a:lnTo>
                    <a:pt x="9208771" y="0"/>
                  </a:lnTo>
                </a:path>
              </a:pathLst>
            </a:custGeom>
            <a:noFill/>
            <a:ln w="6350">
              <a:solidFill>
                <a:srgbClr val="7AB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20" name="Freihandform 19"/>
            <p:cNvSpPr/>
            <p:nvPr userDrawn="1"/>
          </p:nvSpPr>
          <p:spPr>
            <a:xfrm>
              <a:off x="-88428" y="3396373"/>
              <a:ext cx="12278361" cy="197114"/>
            </a:xfrm>
            <a:custGeom>
              <a:avLst/>
              <a:gdLst>
                <a:gd name="connsiteX0" fmla="*/ 0 w 9227820"/>
                <a:gd name="connsiteY0" fmla="*/ 205740 h 205740"/>
                <a:gd name="connsiteX1" fmla="*/ 5082540 w 9227820"/>
                <a:gd name="connsiteY1" fmla="*/ 205740 h 205740"/>
                <a:gd name="connsiteX2" fmla="*/ 5394960 w 9227820"/>
                <a:gd name="connsiteY2" fmla="*/ 0 h 205740"/>
                <a:gd name="connsiteX3" fmla="*/ 9227820 w 9227820"/>
                <a:gd name="connsiteY3" fmla="*/ 0 h 205740"/>
                <a:gd name="connsiteX4" fmla="*/ 9197340 w 9227820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58862 w 9391722"/>
                <a:gd name="connsiteY2" fmla="*/ 0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636500 w 9391722"/>
                <a:gd name="connsiteY2" fmla="*/ 0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610621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762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4" fmla="*/ 9361242 w 9391722"/>
                <a:gd name="connsiteY4" fmla="*/ 12839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0" fmla="*/ 0 w 9391722"/>
                <a:gd name="connsiteY0" fmla="*/ 205740 h 205740"/>
                <a:gd name="connsiteX1" fmla="*/ 5246442 w 9391722"/>
                <a:gd name="connsiteY1" fmla="*/ 205740 h 205740"/>
                <a:gd name="connsiteX2" fmla="*/ 5567489 w 9391722"/>
                <a:gd name="connsiteY2" fmla="*/ 8627 h 205740"/>
                <a:gd name="connsiteX3" fmla="*/ 9391722 w 9391722"/>
                <a:gd name="connsiteY3" fmla="*/ 0 h 205740"/>
                <a:gd name="connsiteX0" fmla="*/ 0 w 9391722"/>
                <a:gd name="connsiteY0" fmla="*/ 197944 h 197944"/>
                <a:gd name="connsiteX1" fmla="*/ 5246442 w 9391722"/>
                <a:gd name="connsiteY1" fmla="*/ 197944 h 197944"/>
                <a:gd name="connsiteX2" fmla="*/ 5567489 w 9391722"/>
                <a:gd name="connsiteY2" fmla="*/ 831 h 197944"/>
                <a:gd name="connsiteX3" fmla="*/ 9391722 w 9391722"/>
                <a:gd name="connsiteY3" fmla="*/ 830 h 197944"/>
                <a:gd name="connsiteX0" fmla="*/ 0 w 9253700"/>
                <a:gd name="connsiteY0" fmla="*/ 197944 h 197944"/>
                <a:gd name="connsiteX1" fmla="*/ 5246442 w 9253700"/>
                <a:gd name="connsiteY1" fmla="*/ 197944 h 197944"/>
                <a:gd name="connsiteX2" fmla="*/ 5567489 w 9253700"/>
                <a:gd name="connsiteY2" fmla="*/ 831 h 197944"/>
                <a:gd name="connsiteX3" fmla="*/ 9253700 w 9253700"/>
                <a:gd name="connsiteY3" fmla="*/ 830 h 197944"/>
                <a:gd name="connsiteX0" fmla="*/ 0 w 9227821"/>
                <a:gd name="connsiteY0" fmla="*/ 197944 h 197944"/>
                <a:gd name="connsiteX1" fmla="*/ 5220563 w 9227821"/>
                <a:gd name="connsiteY1" fmla="*/ 197944 h 197944"/>
                <a:gd name="connsiteX2" fmla="*/ 5541610 w 9227821"/>
                <a:gd name="connsiteY2" fmla="*/ 831 h 197944"/>
                <a:gd name="connsiteX3" fmla="*/ 9227821 w 9227821"/>
                <a:gd name="connsiteY3" fmla="*/ 830 h 197944"/>
                <a:gd name="connsiteX0" fmla="*/ 0 w 9211946"/>
                <a:gd name="connsiteY0" fmla="*/ 200289 h 200289"/>
                <a:gd name="connsiteX1" fmla="*/ 5220563 w 9211946"/>
                <a:gd name="connsiteY1" fmla="*/ 200289 h 200289"/>
                <a:gd name="connsiteX2" fmla="*/ 5541610 w 9211946"/>
                <a:gd name="connsiteY2" fmla="*/ 3176 h 200289"/>
                <a:gd name="connsiteX3" fmla="*/ 9211946 w 9211946"/>
                <a:gd name="connsiteY3" fmla="*/ 0 h 200289"/>
                <a:gd name="connsiteX0" fmla="*/ 0 w 9208771"/>
                <a:gd name="connsiteY0" fmla="*/ 197114 h 197114"/>
                <a:gd name="connsiteX1" fmla="*/ 5220563 w 9208771"/>
                <a:gd name="connsiteY1" fmla="*/ 197114 h 197114"/>
                <a:gd name="connsiteX2" fmla="*/ 5541610 w 9208771"/>
                <a:gd name="connsiteY2" fmla="*/ 1 h 197114"/>
                <a:gd name="connsiteX3" fmla="*/ 9208771 w 9208771"/>
                <a:gd name="connsiteY3" fmla="*/ 0 h 19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8771" h="197114">
                  <a:moveTo>
                    <a:pt x="0" y="197114"/>
                  </a:moveTo>
                  <a:lnTo>
                    <a:pt x="5220563" y="197114"/>
                  </a:lnTo>
                  <a:lnTo>
                    <a:pt x="5541610" y="1"/>
                  </a:lnTo>
                  <a:lnTo>
                    <a:pt x="9208771" y="0"/>
                  </a:lnTo>
                </a:path>
              </a:pathLst>
            </a:custGeom>
            <a:noFill/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21" name="Rectangle 1"/>
          <p:cNvSpPr>
            <a:spLocks noChangeArrowheads="1"/>
          </p:cNvSpPr>
          <p:nvPr userDrawn="1"/>
        </p:nvSpPr>
        <p:spPr bwMode="auto">
          <a:xfrm>
            <a:off x="335360" y="3606884"/>
            <a:ext cx="3384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de-DE" sz="2800" b="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Ihr Ansprechpartner</a:t>
            </a:r>
            <a:endParaRPr lang="it-IT" sz="2800" b="0" dirty="0">
              <a:latin typeface="Arial" pitchFamily="34" charset="0"/>
              <a:ea typeface="Times New Roman" pitchFamily="18" charset="0"/>
              <a:cs typeface="Arial" pitchFamily="34" charset="0"/>
              <a:sym typeface="Wingdings 2" pitchFamily="18" charset="2"/>
            </a:endParaRP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322534" y="4221088"/>
            <a:ext cx="3893201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20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de-DE" dirty="0"/>
              <a:t>Titel Vorname Name</a:t>
            </a:r>
          </a:p>
        </p:txBody>
      </p:sp>
      <p:sp>
        <p:nvSpPr>
          <p:cNvPr id="24" name="Textplatzhalt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30591" y="4581128"/>
            <a:ext cx="3893201" cy="338554"/>
          </a:xfrm>
          <a:prstGeom prst="rect">
            <a:avLst/>
          </a:prstGeom>
        </p:spPr>
        <p:txBody>
          <a:bodyPr>
            <a:spAutoFit/>
          </a:bodyPr>
          <a:lstStyle>
            <a:lvl1pPr marL="0">
              <a:spcBef>
                <a:spcPts val="0"/>
              </a:spcBef>
              <a:buNone/>
              <a:defRPr sz="16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32" name="Rectangle 1"/>
          <p:cNvSpPr>
            <a:spLocks noChangeArrowheads="1"/>
          </p:cNvSpPr>
          <p:nvPr userDrawn="1"/>
        </p:nvSpPr>
        <p:spPr bwMode="auto">
          <a:xfrm>
            <a:off x="5423005" y="3870572"/>
            <a:ext cx="6145603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de-DE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DBI - Gastechnologisches Institut gGmbH</a:t>
            </a:r>
            <a:r>
              <a:rPr lang="de-DE" sz="1600" baseline="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Freiberg </a:t>
            </a:r>
          </a:p>
          <a:p>
            <a:pPr algn="l"/>
            <a:r>
              <a:rPr lang="de-DE" sz="16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Halsbrücker</a:t>
            </a:r>
            <a:r>
              <a:rPr lang="de-DE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Straße 34</a:t>
            </a:r>
          </a:p>
          <a:p>
            <a:pPr algn="l" eaLnBrk="0" hangingPunct="0">
              <a:spcAft>
                <a:spcPts val="1200"/>
              </a:spcAft>
            </a:pPr>
            <a:r>
              <a:rPr lang="de-DE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D-09599 Freiberg</a:t>
            </a:r>
            <a:endParaRPr lang="de-DE" sz="1600" baseline="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l" eaLnBrk="0" hangingPunct="0">
              <a:spcAft>
                <a:spcPts val="1200"/>
              </a:spcAft>
            </a:pPr>
            <a:r>
              <a:rPr lang="it-IT" sz="1600" dirty="0">
                <a:latin typeface="Arial" pitchFamily="34" charset="0"/>
                <a:ea typeface="Times New Roman" pitchFamily="18" charset="0"/>
                <a:cs typeface="Arial" pitchFamily="34" charset="0"/>
                <a:sym typeface="Wingdings 2" pitchFamily="18" charset="2"/>
              </a:rPr>
              <a:t>Web</a:t>
            </a:r>
            <a:r>
              <a:rPr lang="it-IT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: 	www.dbi-gruppe.de</a:t>
            </a:r>
            <a:endParaRPr lang="de-DE" sz="16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l" eaLnBrk="0" hangingPunct="0"/>
            <a:r>
              <a:rPr lang="de-DE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Tel.:	(+49) 3731 4195 -</a:t>
            </a:r>
          </a:p>
          <a:p>
            <a:pPr algn="l" eaLnBrk="0" hangingPunct="0"/>
            <a:r>
              <a:rPr lang="it-IT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E-Mail:  </a:t>
            </a:r>
            <a:endParaRPr lang="de-DE" sz="1600" dirty="0">
              <a:latin typeface="Arial" pitchFamily="34" charset="0"/>
              <a:ea typeface="Times New Roman" pitchFamily="18" charset="0"/>
              <a:cs typeface="Arial" pitchFamily="34" charset="0"/>
              <a:sym typeface="Wingdings 2" pitchFamily="18" charset="2"/>
            </a:endParaRPr>
          </a:p>
          <a:p>
            <a:pPr algn="l" eaLnBrk="0" hangingPunct="0"/>
            <a:r>
              <a:rPr lang="it-IT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it-IT" sz="1600" dirty="0">
              <a:latin typeface="Arial" pitchFamily="34" charset="0"/>
              <a:ea typeface="Times New Roman" pitchFamily="18" charset="0"/>
              <a:cs typeface="Arial" pitchFamily="34" charset="0"/>
              <a:sym typeface="Wingdings 2" pitchFamily="18" charset="2"/>
            </a:endParaRP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7992450" y="5157192"/>
            <a:ext cx="648071" cy="321535"/>
          </a:xfrm>
          <a:prstGeom prst="rect">
            <a:avLst/>
          </a:prstGeom>
        </p:spPr>
        <p:txBody>
          <a:bodyPr tIns="0" bIns="0" anchor="b" anchorCtr="0">
            <a:normAutofit/>
          </a:bodyPr>
          <a:lstStyle>
            <a:lvl1pPr>
              <a:spcBef>
                <a:spcPts val="0"/>
              </a:spcBef>
              <a:buNone/>
              <a:defRPr sz="16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de-DE" dirty="0"/>
              <a:t>xxx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6337842" y="5435712"/>
            <a:ext cx="4366669" cy="3706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16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de-DE" dirty="0"/>
              <a:t>vorname.name@dbi-gruppe.de</a:t>
            </a:r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303" y="233691"/>
            <a:ext cx="1909271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5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55573" y="6520260"/>
            <a:ext cx="7872875" cy="25201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endParaRPr lang="de-DE" dirty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28448" y="6520260"/>
            <a:ext cx="1728192" cy="25201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rIns="7200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B89ACD9-0488-4175-8E2E-C501C575381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306594" y="6516877"/>
            <a:ext cx="1944624" cy="252016"/>
          </a:xfrm>
          <a:prstGeom prst="rect">
            <a:avLst/>
          </a:prstGeom>
          <a:noFill/>
        </p:spPr>
        <p:txBody>
          <a:bodyPr lIns="72000"/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088B4DC-EC57-4EE6-8259-871EAD5F7AEA}" type="datetime1">
              <a:rPr lang="de-DE" smtClean="0"/>
              <a:t>22.06.2023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77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09" r:id="rId2"/>
    <p:sldLayoutId id="2147483691" r:id="rId3"/>
    <p:sldLayoutId id="2147483681" r:id="rId4"/>
    <p:sldLayoutId id="214748368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Dr. Martin Pumpa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Test Systems </a:t>
            </a:r>
            <a:r>
              <a:rPr lang="de-DE" dirty="0" err="1"/>
              <a:t>for</a:t>
            </a:r>
            <a:r>
              <a:rPr lang="de-DE" dirty="0"/>
              <a:t> DBI-MAT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DBI-GTI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89ACD9-0488-4175-8E2E-C501C575381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85C068-1861-40A5-9171-769F1314CDDD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6: </a:t>
            </a:r>
            <a:r>
              <a:rPr lang="de-DE" dirty="0" err="1">
                <a:highlight>
                  <a:srgbClr val="FFFF00"/>
                </a:highlight>
              </a:rPr>
              <a:t>BasicConsumptionCHx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Ziel: CH4 Bedarf decken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Input: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Output: Kosten, optimale Systemskalierung</a:t>
            </a:r>
          </a:p>
          <a:p>
            <a:pPr lvl="1"/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Testergebnis: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265386" y="123158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Systemaufbau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81905C-4626-4F53-89BC-78593414942C}"/>
              </a:ext>
            </a:extLst>
          </p:cNvPr>
          <p:cNvSpPr txBox="1"/>
          <p:nvPr/>
        </p:nvSpPr>
        <p:spPr>
          <a:xfrm>
            <a:off x="4372248" y="2420888"/>
            <a:ext cx="53734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DD44143-A34B-400A-9538-30285300F3D6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4909591" y="2605554"/>
            <a:ext cx="611750" cy="4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055C31B-4754-4800-B86B-CFE2D0652ECD}"/>
              </a:ext>
            </a:extLst>
          </p:cNvPr>
          <p:cNvSpPr txBox="1"/>
          <p:nvPr/>
        </p:nvSpPr>
        <p:spPr>
          <a:xfrm>
            <a:off x="6535127" y="2420888"/>
            <a:ext cx="1254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Store Gas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AD29792-1299-4283-9985-3E940C3AF39D}"/>
              </a:ext>
            </a:extLst>
          </p:cNvPr>
          <p:cNvSpPr txBox="1"/>
          <p:nvPr/>
        </p:nvSpPr>
        <p:spPr>
          <a:xfrm>
            <a:off x="8273917" y="2420888"/>
            <a:ext cx="153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Methanation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1EC27B-A660-45D0-B57D-62EB8D1F9B1D}"/>
              </a:ext>
            </a:extLst>
          </p:cNvPr>
          <p:cNvSpPr txBox="1"/>
          <p:nvPr/>
        </p:nvSpPr>
        <p:spPr>
          <a:xfrm>
            <a:off x="5100740" y="220486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6F79F96-9B67-4D27-8DB0-21C7A531DC09}"/>
              </a:ext>
            </a:extLst>
          </p:cNvPr>
          <p:cNvSpPr txBox="1"/>
          <p:nvPr/>
        </p:nvSpPr>
        <p:spPr>
          <a:xfrm>
            <a:off x="6108852" y="220486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674983A-7434-4D0E-A261-A98396B45E5B}"/>
              </a:ext>
            </a:extLst>
          </p:cNvPr>
          <p:cNvSpPr txBox="1"/>
          <p:nvPr/>
        </p:nvSpPr>
        <p:spPr>
          <a:xfrm>
            <a:off x="7837044" y="220486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EA2EC2A-46C0-429E-BC18-F00875C07297}"/>
              </a:ext>
            </a:extLst>
          </p:cNvPr>
          <p:cNvSpPr txBox="1"/>
          <p:nvPr/>
        </p:nvSpPr>
        <p:spPr>
          <a:xfrm>
            <a:off x="5521341" y="2425500"/>
            <a:ext cx="54037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Ely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803FDD1-8F00-44E5-87C9-010D3506474B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6061719" y="2605554"/>
            <a:ext cx="473408" cy="4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DEC9960-67AC-4A83-8D77-13D799940C3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789911" y="2605554"/>
            <a:ext cx="484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3455D79-6E33-4B2E-BF2A-5F620AC4291C}"/>
              </a:ext>
            </a:extLst>
          </p:cNvPr>
          <p:cNvSpPr txBox="1"/>
          <p:nvPr/>
        </p:nvSpPr>
        <p:spPr>
          <a:xfrm>
            <a:off x="10166176" y="2420888"/>
            <a:ext cx="183756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Consumer_CHx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B363485-DC15-4ABA-B499-AA462E947264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9806134" y="2605554"/>
            <a:ext cx="360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7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89ACD9-0488-4175-8E2E-C501C575381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85C068-1861-40A5-9171-769F1314CDDD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1: Basic_Production_H2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23850" y="1196752"/>
            <a:ext cx="6386654" cy="5041900"/>
          </a:xfrm>
        </p:spPr>
        <p:txBody>
          <a:bodyPr/>
          <a:lstStyle/>
          <a:p>
            <a:r>
              <a:rPr lang="de-DE" dirty="0"/>
              <a:t>Goal: H2 Produktion </a:t>
            </a:r>
          </a:p>
          <a:p>
            <a:pPr lvl="1"/>
            <a:r>
              <a:rPr lang="de-DE" dirty="0"/>
              <a:t>Input: RE-Profile Wind power plant</a:t>
            </a:r>
          </a:p>
          <a:p>
            <a:pPr lvl="1"/>
            <a:r>
              <a:rPr lang="de-DE" dirty="0"/>
              <a:t>Power </a:t>
            </a:r>
            <a:r>
              <a:rPr lang="de-DE" dirty="0" err="1"/>
              <a:t>overflow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dump</a:t>
            </a:r>
            <a:endParaRPr lang="de-DE" dirty="0"/>
          </a:p>
          <a:p>
            <a:pPr lvl="1"/>
            <a:r>
              <a:rPr lang="de-DE" dirty="0"/>
              <a:t>H2 Consumer oversized 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965185-7CFE-489B-A5B3-F63414457646}"/>
              </a:ext>
            </a:extLst>
          </p:cNvPr>
          <p:cNvSpPr txBox="1"/>
          <p:nvPr/>
        </p:nvSpPr>
        <p:spPr>
          <a:xfrm>
            <a:off x="5681312" y="1994356"/>
            <a:ext cx="104655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 Wind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913555-7ABC-4123-9B20-A0522554D473}"/>
              </a:ext>
            </a:extLst>
          </p:cNvPr>
          <p:cNvSpPr txBox="1"/>
          <p:nvPr/>
        </p:nvSpPr>
        <p:spPr>
          <a:xfrm>
            <a:off x="7824192" y="2132856"/>
            <a:ext cx="50526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Ely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5686FA-7FEB-4B31-A8E5-3AB0B84EE633}"/>
              </a:ext>
            </a:extLst>
          </p:cNvPr>
          <p:cNvSpPr txBox="1"/>
          <p:nvPr/>
        </p:nvSpPr>
        <p:spPr>
          <a:xfrm>
            <a:off x="9443147" y="2132858"/>
            <a:ext cx="1728191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dirty="0"/>
              <a:t>Consumer H2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EF3B0BF-3C4A-4EB4-83D8-1923BAAA2DA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727864" y="2317522"/>
            <a:ext cx="10963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59FBC6-5803-45EA-8ABE-E4240B574168}"/>
              </a:ext>
            </a:extLst>
          </p:cNvPr>
          <p:cNvCxnSpPr>
            <a:cxnSpLocks/>
          </p:cNvCxnSpPr>
          <p:nvPr/>
        </p:nvCxnSpPr>
        <p:spPr>
          <a:xfrm>
            <a:off x="8303811" y="2317522"/>
            <a:ext cx="113933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499745" y="12509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System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E3341F8-E7BD-FA47-93B1-7B0EBB0BF711}"/>
              </a:ext>
            </a:extLst>
          </p:cNvPr>
          <p:cNvSpPr txBox="1"/>
          <p:nvPr/>
        </p:nvSpPr>
        <p:spPr>
          <a:xfrm>
            <a:off x="6744072" y="3071371"/>
            <a:ext cx="10465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Dump </a:t>
            </a:r>
            <a:r>
              <a:rPr lang="de-DE" dirty="0" err="1"/>
              <a:t>el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8C68759-56BF-AA98-2576-C07AEF72D9F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267348" y="2317521"/>
            <a:ext cx="0" cy="753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80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89ACD9-0488-4175-8E2E-C501C575381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85C068-1861-40A5-9171-769F1314CDDD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2a: </a:t>
            </a:r>
            <a:r>
              <a:rPr lang="de-DE" dirty="0" err="1"/>
              <a:t>Basic_Consumption_Electric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Goal: Level Power </a:t>
            </a:r>
            <a:r>
              <a:rPr lang="de-DE" dirty="0" err="1"/>
              <a:t>demand</a:t>
            </a:r>
            <a:endParaRPr lang="de-DE" dirty="0"/>
          </a:p>
          <a:p>
            <a:pPr lvl="1"/>
            <a:r>
              <a:rPr lang="de-DE" dirty="0"/>
              <a:t>Input: </a:t>
            </a:r>
            <a:r>
              <a:rPr lang="de-DE" dirty="0" err="1"/>
              <a:t>Consumer_Demand</a:t>
            </a:r>
            <a:r>
              <a:rPr lang="de-DE" dirty="0"/>
              <a:t>-Profile, RE </a:t>
            </a:r>
            <a:r>
              <a:rPr lang="de-DE" dirty="0" err="1"/>
              <a:t>production</a:t>
            </a:r>
            <a:r>
              <a:rPr lang="de-DE" dirty="0"/>
              <a:t> Profil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965185-7CFE-489B-A5B3-F63414457646}"/>
              </a:ext>
            </a:extLst>
          </p:cNvPr>
          <p:cNvSpPr txBox="1"/>
          <p:nvPr/>
        </p:nvSpPr>
        <p:spPr>
          <a:xfrm>
            <a:off x="6744072" y="1948190"/>
            <a:ext cx="5760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18AF-BFF2-4CD4-B1FB-1EB70D8062A7}"/>
              </a:ext>
            </a:extLst>
          </p:cNvPr>
          <p:cNvSpPr txBox="1"/>
          <p:nvPr/>
        </p:nvSpPr>
        <p:spPr>
          <a:xfrm>
            <a:off x="8235391" y="2888966"/>
            <a:ext cx="13169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Storage_El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39BCD1-EB48-4E92-A8C4-A70AB94B94DF}"/>
              </a:ext>
            </a:extLst>
          </p:cNvPr>
          <p:cNvSpPr txBox="1"/>
          <p:nvPr/>
        </p:nvSpPr>
        <p:spPr>
          <a:xfrm>
            <a:off x="10268803" y="1948190"/>
            <a:ext cx="173185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Consumer_El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45E64A4-9827-4786-BD87-82C2588B3EA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320136" y="2132856"/>
            <a:ext cx="29486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CF4DCFB-B92F-418B-BF91-1764870478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320136" y="2132856"/>
            <a:ext cx="915255" cy="94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342F201-44C9-4E00-8243-8E6D15BAA7A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9552384" y="2132856"/>
            <a:ext cx="716419" cy="94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6132AE3-1AA1-40B2-9CEE-73F1995D8AB9}"/>
              </a:ext>
            </a:extLst>
          </p:cNvPr>
          <p:cNvSpPr txBox="1"/>
          <p:nvPr/>
        </p:nvSpPr>
        <p:spPr>
          <a:xfrm>
            <a:off x="8728234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833623A-4F70-47B6-B7E2-1C3CB2405F4D}"/>
              </a:ext>
            </a:extLst>
          </p:cNvPr>
          <p:cNvSpPr txBox="1"/>
          <p:nvPr/>
        </p:nvSpPr>
        <p:spPr>
          <a:xfrm>
            <a:off x="9826762" y="2699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716C56-6288-4B99-BC80-D4C940C01EF6}"/>
              </a:ext>
            </a:extLst>
          </p:cNvPr>
          <p:cNvSpPr txBox="1"/>
          <p:nvPr/>
        </p:nvSpPr>
        <p:spPr>
          <a:xfrm>
            <a:off x="7608168" y="2568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265386" y="123158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30400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89ACD9-0488-4175-8E2E-C501C575381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85C068-1861-40A5-9171-769F1314CDDD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2b: </a:t>
            </a:r>
            <a:r>
              <a:rPr lang="de-DE" dirty="0" err="1"/>
              <a:t>Basic_Consumption_El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Ziel: Stromversorgung decken</a:t>
            </a:r>
          </a:p>
          <a:p>
            <a:pPr lvl="1"/>
            <a:r>
              <a:rPr lang="de-DE" dirty="0"/>
              <a:t>Input: </a:t>
            </a:r>
            <a:r>
              <a:rPr lang="de-DE" dirty="0" err="1"/>
              <a:t>Consumer_El</a:t>
            </a:r>
            <a:r>
              <a:rPr lang="de-DE" dirty="0"/>
              <a:t>-Profil(1, 2, 3, 4), EE-Profil(4, 3, 2, 1)</a:t>
            </a:r>
          </a:p>
          <a:p>
            <a:pPr lvl="1"/>
            <a:r>
              <a:rPr lang="de-DE" dirty="0"/>
              <a:t>Output: Kosten, optimale Systemskalierung</a:t>
            </a:r>
          </a:p>
          <a:p>
            <a:pPr lvl="1"/>
            <a:endParaRPr lang="de-DE" dirty="0"/>
          </a:p>
          <a:p>
            <a:r>
              <a:rPr lang="de-DE" dirty="0"/>
              <a:t>Testergebnis: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965185-7CFE-489B-A5B3-F63414457646}"/>
              </a:ext>
            </a:extLst>
          </p:cNvPr>
          <p:cNvSpPr txBox="1"/>
          <p:nvPr/>
        </p:nvSpPr>
        <p:spPr>
          <a:xfrm>
            <a:off x="6744072" y="2334916"/>
            <a:ext cx="5760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18AF-BFF2-4CD4-B1FB-1EB70D8062A7}"/>
              </a:ext>
            </a:extLst>
          </p:cNvPr>
          <p:cNvSpPr txBox="1"/>
          <p:nvPr/>
        </p:nvSpPr>
        <p:spPr>
          <a:xfrm>
            <a:off x="8235391" y="3275692"/>
            <a:ext cx="13169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Storage_El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39BCD1-EB48-4E92-A8C4-A70AB94B94DF}"/>
              </a:ext>
            </a:extLst>
          </p:cNvPr>
          <p:cNvSpPr txBox="1"/>
          <p:nvPr/>
        </p:nvSpPr>
        <p:spPr>
          <a:xfrm>
            <a:off x="10268803" y="2334916"/>
            <a:ext cx="173185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Consumer_El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45E64A4-9827-4786-BD87-82C2588B3EA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320136" y="2519582"/>
            <a:ext cx="29486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CF4DCFB-B92F-418B-BF91-1764870478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320136" y="2519582"/>
            <a:ext cx="915255" cy="94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342F201-44C9-4E00-8243-8E6D15BAA7A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9552384" y="2519582"/>
            <a:ext cx="716419" cy="94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6132AE3-1AA1-40B2-9CEE-73F1995D8AB9}"/>
              </a:ext>
            </a:extLst>
          </p:cNvPr>
          <p:cNvSpPr txBox="1"/>
          <p:nvPr/>
        </p:nvSpPr>
        <p:spPr>
          <a:xfrm>
            <a:off x="8688342" y="2545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833623A-4F70-47B6-B7E2-1C3CB2405F4D}"/>
              </a:ext>
            </a:extLst>
          </p:cNvPr>
          <p:cNvSpPr txBox="1"/>
          <p:nvPr/>
        </p:nvSpPr>
        <p:spPr>
          <a:xfrm>
            <a:off x="9826762" y="3086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716C56-6288-4B99-BC80-D4C940C01EF6}"/>
              </a:ext>
            </a:extLst>
          </p:cNvPr>
          <p:cNvSpPr txBox="1"/>
          <p:nvPr/>
        </p:nvSpPr>
        <p:spPr>
          <a:xfrm>
            <a:off x="7608168" y="2954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265386" y="123158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Systemaufbau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B965185-7CFE-489B-A5B3-F63414457646}"/>
              </a:ext>
            </a:extLst>
          </p:cNvPr>
          <p:cNvSpPr txBox="1"/>
          <p:nvPr/>
        </p:nvSpPr>
        <p:spPr>
          <a:xfrm>
            <a:off x="6744071" y="1700808"/>
            <a:ext cx="74527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Netz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45E64A4-9827-4786-BD87-82C2588B3EAC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489350" y="1885474"/>
            <a:ext cx="2788031" cy="571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5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89ACD9-0488-4175-8E2E-C501C575381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85C068-1861-40A5-9171-769F1314CDDD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3: Basic_Consumption_H2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Ziel: Wasserstoffversorgung decken</a:t>
            </a:r>
          </a:p>
          <a:p>
            <a:pPr lvl="1"/>
            <a:r>
              <a:rPr lang="de-DE" dirty="0"/>
              <a:t>Input:</a:t>
            </a:r>
          </a:p>
          <a:p>
            <a:pPr lvl="1"/>
            <a:r>
              <a:rPr lang="de-DE" dirty="0"/>
              <a:t>Output: Kosten, optimale Systemskalierung</a:t>
            </a:r>
          </a:p>
          <a:p>
            <a:pPr lvl="1"/>
            <a:endParaRPr lang="de-DE" dirty="0"/>
          </a:p>
          <a:p>
            <a:r>
              <a:rPr lang="de-DE" dirty="0"/>
              <a:t>Testergebnis: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DE3461-13D0-44CE-AD05-AA5E79292122}"/>
              </a:ext>
            </a:extLst>
          </p:cNvPr>
          <p:cNvSpPr txBox="1"/>
          <p:nvPr/>
        </p:nvSpPr>
        <p:spPr>
          <a:xfrm>
            <a:off x="6811186" y="2276872"/>
            <a:ext cx="59719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498A9B-4430-4BA7-8A2D-296DA93187C3}"/>
              </a:ext>
            </a:extLst>
          </p:cNvPr>
          <p:cNvSpPr txBox="1"/>
          <p:nvPr/>
        </p:nvSpPr>
        <p:spPr>
          <a:xfrm>
            <a:off x="7896200" y="3217648"/>
            <a:ext cx="168628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Storage_Gas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3D0239-D9CF-41E5-9A00-C10CEE3ED517}"/>
              </a:ext>
            </a:extLst>
          </p:cNvPr>
          <p:cNvSpPr txBox="1"/>
          <p:nvPr/>
        </p:nvSpPr>
        <p:spPr>
          <a:xfrm>
            <a:off x="10141025" y="2276872"/>
            <a:ext cx="172819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Consumer_H2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B5AA57-AA99-43D1-9213-AD7DE9F640D5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7408381" y="2458052"/>
            <a:ext cx="982098" cy="3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86E9F4D-61C8-4699-A274-CE0A720DDECE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>
            <a:off x="8719404" y="2642718"/>
            <a:ext cx="19938" cy="574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538536E-481B-4CC3-9C40-B5F48DEC720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9582483" y="2461538"/>
            <a:ext cx="558542" cy="94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05A551B-8BCE-4D88-A213-13AC641008C6}"/>
              </a:ext>
            </a:extLst>
          </p:cNvPr>
          <p:cNvSpPr txBox="1"/>
          <p:nvPr/>
        </p:nvSpPr>
        <p:spPr>
          <a:xfrm>
            <a:off x="7764928" y="2191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9770A4-A699-4553-8E2B-5E464655B4E8}"/>
              </a:ext>
            </a:extLst>
          </p:cNvPr>
          <p:cNvSpPr txBox="1"/>
          <p:nvPr/>
        </p:nvSpPr>
        <p:spPr>
          <a:xfrm>
            <a:off x="9320400" y="2170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015456E-CFB8-42C5-9752-EDA5433A668A}"/>
              </a:ext>
            </a:extLst>
          </p:cNvPr>
          <p:cNvSpPr txBox="1"/>
          <p:nvPr/>
        </p:nvSpPr>
        <p:spPr>
          <a:xfrm>
            <a:off x="8741490" y="2745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E0531D2-5B9A-453B-8E26-3272B56383AD}"/>
              </a:ext>
            </a:extLst>
          </p:cNvPr>
          <p:cNvSpPr txBox="1"/>
          <p:nvPr/>
        </p:nvSpPr>
        <p:spPr>
          <a:xfrm>
            <a:off x="8390479" y="2273386"/>
            <a:ext cx="6578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Ely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1096DC2-FB2B-4F17-A22A-F475C56E566A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9048328" y="2458052"/>
            <a:ext cx="1092697" cy="3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407900C-E090-4459-8794-197BA6FF32A3}"/>
              </a:ext>
            </a:extLst>
          </p:cNvPr>
          <p:cNvSpPr txBox="1"/>
          <p:nvPr/>
        </p:nvSpPr>
        <p:spPr>
          <a:xfrm>
            <a:off x="9826762" y="2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8265386" y="123158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Systemaufbau</a:t>
            </a:r>
          </a:p>
        </p:txBody>
      </p:sp>
    </p:spTree>
    <p:extLst>
      <p:ext uri="{BB962C8B-B14F-4D97-AF65-F5344CB8AC3E}">
        <p14:creationId xmlns:p14="http://schemas.microsoft.com/office/powerpoint/2010/main" val="353806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89ACD9-0488-4175-8E2E-C501C575381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85C068-1861-40A5-9171-769F1314CDDD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3b: Basic_Consumption_H2_Modularisation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Ziel: Wasserstoffversorgung decken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Input: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Output: Kosten, optimale Systemskalierung</a:t>
            </a:r>
          </a:p>
          <a:p>
            <a:pPr lvl="1"/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Testergebnis:</a:t>
            </a:r>
          </a:p>
          <a:p>
            <a:pPr lvl="1"/>
            <a:endParaRPr lang="de-DE" dirty="0">
              <a:highlight>
                <a:srgbClr val="FFFF00"/>
              </a:highlight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DE3461-13D0-44CE-AD05-AA5E79292122}"/>
              </a:ext>
            </a:extLst>
          </p:cNvPr>
          <p:cNvSpPr txBox="1"/>
          <p:nvPr/>
        </p:nvSpPr>
        <p:spPr>
          <a:xfrm>
            <a:off x="6811186" y="2276872"/>
            <a:ext cx="59719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498A9B-4430-4BA7-8A2D-296DA93187C3}"/>
              </a:ext>
            </a:extLst>
          </p:cNvPr>
          <p:cNvSpPr txBox="1"/>
          <p:nvPr/>
        </p:nvSpPr>
        <p:spPr>
          <a:xfrm>
            <a:off x="7896200" y="3217648"/>
            <a:ext cx="168628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Storage_Gas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3D0239-D9CF-41E5-9A00-C10CEE3ED517}"/>
              </a:ext>
            </a:extLst>
          </p:cNvPr>
          <p:cNvSpPr txBox="1"/>
          <p:nvPr/>
        </p:nvSpPr>
        <p:spPr>
          <a:xfrm>
            <a:off x="10141025" y="2276872"/>
            <a:ext cx="172819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Consumer_H2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B5AA57-AA99-43D1-9213-AD7DE9F640D5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7408381" y="2458052"/>
            <a:ext cx="982098" cy="3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86E9F4D-61C8-4699-A274-CE0A720DDECE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>
            <a:off x="8719404" y="2642718"/>
            <a:ext cx="19938" cy="574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538536E-481B-4CC3-9C40-B5F48DEC720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9582483" y="2461538"/>
            <a:ext cx="558542" cy="94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05A551B-8BCE-4D88-A213-13AC641008C6}"/>
              </a:ext>
            </a:extLst>
          </p:cNvPr>
          <p:cNvSpPr txBox="1"/>
          <p:nvPr/>
        </p:nvSpPr>
        <p:spPr>
          <a:xfrm>
            <a:off x="7764928" y="2191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9770A4-A699-4553-8E2B-5E464655B4E8}"/>
              </a:ext>
            </a:extLst>
          </p:cNvPr>
          <p:cNvSpPr txBox="1"/>
          <p:nvPr/>
        </p:nvSpPr>
        <p:spPr>
          <a:xfrm>
            <a:off x="9320400" y="2170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015456E-CFB8-42C5-9752-EDA5433A668A}"/>
              </a:ext>
            </a:extLst>
          </p:cNvPr>
          <p:cNvSpPr txBox="1"/>
          <p:nvPr/>
        </p:nvSpPr>
        <p:spPr>
          <a:xfrm>
            <a:off x="8741490" y="2745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E0531D2-5B9A-453B-8E26-3272B56383AD}"/>
              </a:ext>
            </a:extLst>
          </p:cNvPr>
          <p:cNvSpPr txBox="1"/>
          <p:nvPr/>
        </p:nvSpPr>
        <p:spPr>
          <a:xfrm>
            <a:off x="8390479" y="2273386"/>
            <a:ext cx="6578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Ely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1096DC2-FB2B-4F17-A22A-F475C56E566A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9048328" y="2458052"/>
            <a:ext cx="1092697" cy="3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407900C-E090-4459-8794-197BA6FF32A3}"/>
              </a:ext>
            </a:extLst>
          </p:cNvPr>
          <p:cNvSpPr txBox="1"/>
          <p:nvPr/>
        </p:nvSpPr>
        <p:spPr>
          <a:xfrm>
            <a:off x="9826762" y="2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8265386" y="123158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Systemaufbau</a:t>
            </a:r>
          </a:p>
        </p:txBody>
      </p:sp>
    </p:spTree>
    <p:extLst>
      <p:ext uri="{BB962C8B-B14F-4D97-AF65-F5344CB8AC3E}">
        <p14:creationId xmlns:p14="http://schemas.microsoft.com/office/powerpoint/2010/main" val="156091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89ACD9-0488-4175-8E2E-C501C575381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85C068-1861-40A5-9171-769F1314CDDD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4: </a:t>
            </a:r>
            <a:r>
              <a:rPr lang="de-DE" dirty="0" err="1"/>
              <a:t>Basic_Repowering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Ziel: Stromversorgung decken</a:t>
            </a:r>
          </a:p>
          <a:p>
            <a:pPr lvl="1"/>
            <a:r>
              <a:rPr lang="de-DE" dirty="0"/>
              <a:t>Input:</a:t>
            </a:r>
          </a:p>
          <a:p>
            <a:pPr lvl="1"/>
            <a:r>
              <a:rPr lang="de-DE" dirty="0"/>
              <a:t>Output: Kosten, optimale Systemskalierung</a:t>
            </a:r>
          </a:p>
          <a:p>
            <a:pPr lvl="1"/>
            <a:endParaRPr lang="de-DE" dirty="0"/>
          </a:p>
          <a:p>
            <a:r>
              <a:rPr lang="de-DE" dirty="0"/>
              <a:t>Testergebnis: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965185-7CFE-489B-A5B3-F63414457646}"/>
              </a:ext>
            </a:extLst>
          </p:cNvPr>
          <p:cNvSpPr txBox="1"/>
          <p:nvPr/>
        </p:nvSpPr>
        <p:spPr>
          <a:xfrm>
            <a:off x="5951984" y="1916832"/>
            <a:ext cx="52796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EF3B0BF-3C4A-4EB4-83D8-1923BAAA2DA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6479945" y="2101498"/>
            <a:ext cx="12002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9543055-90F3-4583-B9E5-AD8F33E7EB2E}"/>
              </a:ext>
            </a:extLst>
          </p:cNvPr>
          <p:cNvSpPr txBox="1"/>
          <p:nvPr/>
        </p:nvSpPr>
        <p:spPr>
          <a:xfrm>
            <a:off x="8865044" y="3996318"/>
            <a:ext cx="155143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Storage_Gas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767D48-9AD5-4999-9570-418BAEC82E23}"/>
              </a:ext>
            </a:extLst>
          </p:cNvPr>
          <p:cNvSpPr txBox="1"/>
          <p:nvPr/>
        </p:nvSpPr>
        <p:spPr>
          <a:xfrm>
            <a:off x="10180301" y="2956575"/>
            <a:ext cx="16322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Generator_H2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1F386EC-A9C2-4C27-B735-A5E62A5D53FA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6479945" y="2101498"/>
            <a:ext cx="1200231" cy="2079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089FB39-15F0-402F-855F-CF578C0225BF}"/>
              </a:ext>
            </a:extLst>
          </p:cNvPr>
          <p:cNvSpPr txBox="1"/>
          <p:nvPr/>
        </p:nvSpPr>
        <p:spPr>
          <a:xfrm>
            <a:off x="8184232" y="2474942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3A666C5-B333-4EF5-9E30-85C4E4319B87}"/>
              </a:ext>
            </a:extLst>
          </p:cNvPr>
          <p:cNvSpPr txBox="1"/>
          <p:nvPr/>
        </p:nvSpPr>
        <p:spPr>
          <a:xfrm>
            <a:off x="10062835" y="356877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A2F860B-8645-434C-8E02-6B14435E05B5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10416480" y="3325907"/>
            <a:ext cx="579965" cy="85507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62C9340-BA82-4C12-98FE-816D35ED9DEB}"/>
              </a:ext>
            </a:extLst>
          </p:cNvPr>
          <p:cNvSpPr txBox="1"/>
          <p:nvPr/>
        </p:nvSpPr>
        <p:spPr>
          <a:xfrm>
            <a:off x="10023848" y="213285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D1AA62B-93E0-4D78-9B48-1F6F38838C1A}"/>
              </a:ext>
            </a:extLst>
          </p:cNvPr>
          <p:cNvSpPr txBox="1"/>
          <p:nvPr/>
        </p:nvSpPr>
        <p:spPr>
          <a:xfrm>
            <a:off x="7842166" y="2978412"/>
            <a:ext cx="135017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Storage_El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A7E246F-94DD-4B67-89CB-FC9F2AEEA124}"/>
              </a:ext>
            </a:extLst>
          </p:cNvPr>
          <p:cNvSpPr txBox="1"/>
          <p:nvPr/>
        </p:nvSpPr>
        <p:spPr>
          <a:xfrm>
            <a:off x="7680176" y="1916832"/>
            <a:ext cx="16561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Consumer_El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FC21089-00B5-466F-8B9C-50C009DC0CE0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6479945" y="2101498"/>
            <a:ext cx="1362221" cy="106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4F7AD65-6133-4474-88B7-2291EA609D7A}"/>
              </a:ext>
            </a:extLst>
          </p:cNvPr>
          <p:cNvSpPr txBox="1"/>
          <p:nvPr/>
        </p:nvSpPr>
        <p:spPr>
          <a:xfrm>
            <a:off x="7680176" y="3996318"/>
            <a:ext cx="59656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Ely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535F051-6C96-4615-8E59-4FA66079BBFC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8276744" y="4180984"/>
            <a:ext cx="588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F139DA-BFCC-4E0E-B8DB-7FF73BA01A33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8508268" y="2286164"/>
            <a:ext cx="8987" cy="692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1BD096E-0C8B-43EF-B9F7-80EE71D40762}"/>
              </a:ext>
            </a:extLst>
          </p:cNvPr>
          <p:cNvCxnSpPr>
            <a:cxnSpLocks/>
            <a:stCxn id="10" idx="0"/>
            <a:endCxn id="17" idx="3"/>
          </p:cNvCxnSpPr>
          <p:nvPr/>
        </p:nvCxnSpPr>
        <p:spPr>
          <a:xfrm flipH="1" flipV="1">
            <a:off x="9336360" y="2101498"/>
            <a:ext cx="1660085" cy="85507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7B9EBA9-ECB6-4713-B000-007023529275}"/>
              </a:ext>
            </a:extLst>
          </p:cNvPr>
          <p:cNvSpPr txBox="1"/>
          <p:nvPr/>
        </p:nvSpPr>
        <p:spPr>
          <a:xfrm>
            <a:off x="7264319" y="2420888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83991B4-8F57-48D9-B7D3-3469D174F095}"/>
              </a:ext>
            </a:extLst>
          </p:cNvPr>
          <p:cNvSpPr txBox="1"/>
          <p:nvPr/>
        </p:nvSpPr>
        <p:spPr>
          <a:xfrm>
            <a:off x="6894154" y="321036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699B8FA-77C6-4789-9FFC-B04681836989}"/>
              </a:ext>
            </a:extLst>
          </p:cNvPr>
          <p:cNvSpPr txBox="1"/>
          <p:nvPr/>
        </p:nvSpPr>
        <p:spPr>
          <a:xfrm>
            <a:off x="8271134" y="3811652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8265386" y="123158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Systemaufbau</a:t>
            </a:r>
          </a:p>
        </p:txBody>
      </p:sp>
    </p:spTree>
    <p:extLst>
      <p:ext uri="{BB962C8B-B14F-4D97-AF65-F5344CB8AC3E}">
        <p14:creationId xmlns:p14="http://schemas.microsoft.com/office/powerpoint/2010/main" val="82143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89ACD9-0488-4175-8E2E-C501C575381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85C068-1861-40A5-9171-769F1314CDDD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5a: </a:t>
            </a:r>
            <a:r>
              <a:rPr lang="de-DE" dirty="0" err="1"/>
              <a:t>Mischner_Pipeline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Ziel: Max CH4 Produktion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Input: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Output: Kosten, optimale Systemskalierung, </a:t>
            </a:r>
            <a:r>
              <a:rPr lang="de-DE" dirty="0" err="1">
                <a:highlight>
                  <a:srgbClr val="FFFF00"/>
                </a:highlight>
              </a:rPr>
              <a:t>Prod</a:t>
            </a:r>
            <a:r>
              <a:rPr lang="de-DE" dirty="0">
                <a:highlight>
                  <a:srgbClr val="FFFF00"/>
                </a:highlight>
              </a:rPr>
              <a:t>. Menge</a:t>
            </a:r>
          </a:p>
          <a:p>
            <a:pPr lvl="1"/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Testergebnis:</a:t>
            </a:r>
          </a:p>
          <a:p>
            <a:pPr lvl="1"/>
            <a:endParaRPr lang="de-DE" dirty="0">
              <a:highlight>
                <a:srgbClr val="FFFF00"/>
              </a:highlight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265386" y="123158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Systemaufbau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B965185-7CFE-489B-A5B3-F63414457646}"/>
              </a:ext>
            </a:extLst>
          </p:cNvPr>
          <p:cNvSpPr txBox="1"/>
          <p:nvPr/>
        </p:nvSpPr>
        <p:spPr>
          <a:xfrm>
            <a:off x="5980324" y="2334976"/>
            <a:ext cx="52707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EF3B0BF-3C4A-4EB4-83D8-1923BAAA2DA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507395" y="2519642"/>
            <a:ext cx="775040" cy="4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9543055-90F3-4583-B9E5-AD8F33E7EB2E}"/>
              </a:ext>
            </a:extLst>
          </p:cNvPr>
          <p:cNvSpPr txBox="1"/>
          <p:nvPr/>
        </p:nvSpPr>
        <p:spPr>
          <a:xfrm>
            <a:off x="8617544" y="2334976"/>
            <a:ext cx="12398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Store Gas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4767D48-9AD5-4999-9570-418BAEC82E23}"/>
              </a:ext>
            </a:extLst>
          </p:cNvPr>
          <p:cNvSpPr txBox="1"/>
          <p:nvPr/>
        </p:nvSpPr>
        <p:spPr>
          <a:xfrm>
            <a:off x="10459984" y="2334976"/>
            <a:ext cx="15576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Methanation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4481D92-55C0-432D-84E8-3D4E0E06F0B0}"/>
              </a:ext>
            </a:extLst>
          </p:cNvPr>
          <p:cNvSpPr txBox="1"/>
          <p:nvPr/>
        </p:nvSpPr>
        <p:spPr>
          <a:xfrm>
            <a:off x="6666454" y="213566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89FB39-15F0-402F-855F-CF578C0225BF}"/>
              </a:ext>
            </a:extLst>
          </p:cNvPr>
          <p:cNvSpPr txBox="1"/>
          <p:nvPr/>
        </p:nvSpPr>
        <p:spPr>
          <a:xfrm>
            <a:off x="8105228" y="213566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3A666C5-B333-4EF5-9E30-85C4E4319B87}"/>
              </a:ext>
            </a:extLst>
          </p:cNvPr>
          <p:cNvSpPr txBox="1"/>
          <p:nvPr/>
        </p:nvSpPr>
        <p:spPr>
          <a:xfrm>
            <a:off x="10037176" y="213566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4F7AD65-6133-4474-88B7-2291EA609D7A}"/>
              </a:ext>
            </a:extLst>
          </p:cNvPr>
          <p:cNvSpPr txBox="1"/>
          <p:nvPr/>
        </p:nvSpPr>
        <p:spPr>
          <a:xfrm>
            <a:off x="7282435" y="2339588"/>
            <a:ext cx="6026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Ely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535F051-6C96-4615-8E59-4FA66079BBFC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7885035" y="2519642"/>
            <a:ext cx="732509" cy="4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5D28D7F-DD8E-4C2D-8BD3-7DB3747B907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57385" y="2519642"/>
            <a:ext cx="6025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5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89ACD9-0488-4175-8E2E-C501C575381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85C068-1861-40A5-9171-769F1314CDDD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5b: </a:t>
            </a:r>
            <a:r>
              <a:rPr lang="de-DE" dirty="0" err="1"/>
              <a:t>Nimtz_Pipeline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Ziel: Max CH4 Produktion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Input: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Output: Kosten, optimale Systemskalierung, </a:t>
            </a:r>
            <a:r>
              <a:rPr lang="de-DE" dirty="0" err="1">
                <a:highlight>
                  <a:srgbClr val="FFFF00"/>
                </a:highlight>
              </a:rPr>
              <a:t>Prod</a:t>
            </a:r>
            <a:r>
              <a:rPr lang="de-DE" dirty="0">
                <a:highlight>
                  <a:srgbClr val="FFFF00"/>
                </a:highlight>
              </a:rPr>
              <a:t>. Menge</a:t>
            </a:r>
          </a:p>
          <a:p>
            <a:pPr lvl="1"/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Testergebnis:</a:t>
            </a:r>
          </a:p>
          <a:p>
            <a:pPr lvl="1"/>
            <a:endParaRPr lang="de-DE" dirty="0">
              <a:highlight>
                <a:srgbClr val="FFFF00"/>
              </a:highlight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265386" y="123158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Systemaufbau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B965185-7CFE-489B-A5B3-F63414457646}"/>
              </a:ext>
            </a:extLst>
          </p:cNvPr>
          <p:cNvSpPr txBox="1"/>
          <p:nvPr/>
        </p:nvSpPr>
        <p:spPr>
          <a:xfrm>
            <a:off x="5980324" y="2334976"/>
            <a:ext cx="52707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EF3B0BF-3C4A-4EB4-83D8-1923BAAA2DA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507395" y="2519642"/>
            <a:ext cx="775040" cy="4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9543055-90F3-4583-B9E5-AD8F33E7EB2E}"/>
              </a:ext>
            </a:extLst>
          </p:cNvPr>
          <p:cNvSpPr txBox="1"/>
          <p:nvPr/>
        </p:nvSpPr>
        <p:spPr>
          <a:xfrm>
            <a:off x="8617544" y="2334976"/>
            <a:ext cx="12398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Store Gas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4767D48-9AD5-4999-9570-418BAEC82E23}"/>
              </a:ext>
            </a:extLst>
          </p:cNvPr>
          <p:cNvSpPr txBox="1"/>
          <p:nvPr/>
        </p:nvSpPr>
        <p:spPr>
          <a:xfrm>
            <a:off x="10459984" y="2334976"/>
            <a:ext cx="15576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Methanation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4481D92-55C0-432D-84E8-3D4E0E06F0B0}"/>
              </a:ext>
            </a:extLst>
          </p:cNvPr>
          <p:cNvSpPr txBox="1"/>
          <p:nvPr/>
        </p:nvSpPr>
        <p:spPr>
          <a:xfrm>
            <a:off x="6666454" y="213566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89FB39-15F0-402F-855F-CF578C0225BF}"/>
              </a:ext>
            </a:extLst>
          </p:cNvPr>
          <p:cNvSpPr txBox="1"/>
          <p:nvPr/>
        </p:nvSpPr>
        <p:spPr>
          <a:xfrm>
            <a:off x="8105228" y="213566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3A666C5-B333-4EF5-9E30-85C4E4319B87}"/>
              </a:ext>
            </a:extLst>
          </p:cNvPr>
          <p:cNvSpPr txBox="1"/>
          <p:nvPr/>
        </p:nvSpPr>
        <p:spPr>
          <a:xfrm>
            <a:off x="10037176" y="213566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4F7AD65-6133-4474-88B7-2291EA609D7A}"/>
              </a:ext>
            </a:extLst>
          </p:cNvPr>
          <p:cNvSpPr txBox="1"/>
          <p:nvPr/>
        </p:nvSpPr>
        <p:spPr>
          <a:xfrm>
            <a:off x="7282435" y="2339588"/>
            <a:ext cx="6026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Ely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535F051-6C96-4615-8E59-4FA66079BBFC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7885035" y="2519642"/>
            <a:ext cx="732509" cy="4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5D28D7F-DD8E-4C2D-8BD3-7DB3747B907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57385" y="2519642"/>
            <a:ext cx="6025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13847"/>
      </p:ext>
    </p:extLst>
  </p:cSld>
  <p:clrMapOvr>
    <a:masterClrMapping/>
  </p:clrMapOvr>
</p:sld>
</file>

<file path=ppt/theme/theme1.xml><?xml version="1.0" encoding="utf-8"?>
<a:theme xmlns:a="http://schemas.openxmlformats.org/drawingml/2006/main" name="120523_GUT_GTI_pr_Unternehmenspräsentation_eng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611_PowerPoint_16.9_deu_END_ato" id="{0FD39ABA-269C-499E-B881-9FEA180317AF}" vid="{D05B5371-35A6-4366-9A4F-250B4EE98D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200706_PowerPoint_16.9_deu_END</Template>
  <TotalTime>0</TotalTime>
  <Words>374</Words>
  <Application>Microsoft Office PowerPoint</Application>
  <PresentationFormat>Breitbild</PresentationFormat>
  <Paragraphs>177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Arial (Textkörper)</vt:lpstr>
      <vt:lpstr>Calibri</vt:lpstr>
      <vt:lpstr>120523_GUT_GTI_pr_Unternehmenspräsentation_eng</vt:lpstr>
      <vt:lpstr>Description of Test Systems for DBI-MAT</vt:lpstr>
      <vt:lpstr>Test 1: Basic_Production_H2</vt:lpstr>
      <vt:lpstr>Test 2a: Basic_Consumption_Electric</vt:lpstr>
      <vt:lpstr>Test 2b: Basic_Consumption_El</vt:lpstr>
      <vt:lpstr>Test 3: Basic_Consumption_H2</vt:lpstr>
      <vt:lpstr>Test 3b: Basic_Consumption_H2_Modularisation</vt:lpstr>
      <vt:lpstr>Test 4: Basic_Repowering</vt:lpstr>
      <vt:lpstr>Test 5a: Mischner_Pipeline</vt:lpstr>
      <vt:lpstr>Test 5b: Nimtz_Pipeline</vt:lpstr>
      <vt:lpstr>Test 6: BasicConsumptionCHx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der Testbedingungen der Modellerstellung Fränkische</dc:title>
  <dc:creator>Burkhard Lohöfener</dc:creator>
  <cp:lastModifiedBy>Martin Pumpa</cp:lastModifiedBy>
  <cp:revision>13</cp:revision>
  <cp:lastPrinted>2019-11-19T11:34:10Z</cp:lastPrinted>
  <dcterms:created xsi:type="dcterms:W3CDTF">2020-12-04T06:15:05Z</dcterms:created>
  <dcterms:modified xsi:type="dcterms:W3CDTF">2023-06-22T15:03:41Z</dcterms:modified>
</cp:coreProperties>
</file>