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00D42-7BDD-471B-A24A-19F6A699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B01A1-8DE7-4457-85B6-C7907375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CB06F-8632-4F97-AEBC-469594D3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B5EF-B512-4532-AE42-3F79319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7283D-B12D-4505-84F8-9C9805C7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6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FA76F-9E5A-4B5A-B1D8-E1B5D654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6F9502-D63A-4359-AFE7-C6CAA1D17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97540-CCEA-436F-934F-E3C02475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939D4-BC39-452E-9A3B-BE8B0D68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F746F-FA04-4500-BF33-14BA6579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AEB607-24B2-4AE9-8A7C-37A290F5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DA881-7B6C-4645-A712-30CF27DB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45AB5-F2EF-4B50-9B18-7B46E168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DA7D5-5146-423F-A516-4FCCBE47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71D9B-22A2-4A46-AA90-D13EDFA7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5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904D7-A9DE-46BB-877C-9164802D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0AE29-2D4D-4C44-963E-ABF09C5C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B49BE-80DA-4D93-AB48-B815CB4C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9E01D-F08C-4DA9-92BD-152AF48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B9788-3ED0-448C-AFAF-5878D1BE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C3191-6BD7-4425-88B7-C09C551F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1BB8B-13DD-4C22-8EE4-AA73EBF0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7D3CA-F6B8-4170-80A4-93D17B12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11DCB-9934-4C24-BB8C-A5970DED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E7AD7-90CA-4887-8B1A-61BACB44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CD222-31C8-463B-9904-93CBC11A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22453-7A9E-48B0-80BC-399380C2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D7D15-577F-45BA-AFDE-E3898794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893DE-144A-4ACC-9EC3-633C011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743C3A-BA59-4431-8E31-0346AE8F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B38E3-8D22-4076-8B40-A5C9C9E6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F39A0-2682-4EEC-9CCA-D1AA7822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347E0-D134-4F7A-9733-650AEF93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DBA8C-7B6D-4DBC-8F8D-CF54D6BA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03A13D-1671-44A9-BFB8-346270D30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137A35-57F3-446D-B78C-D2667DB9F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6DB37F-FA77-4D66-A1BA-6BECA6DA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AA0DB6-A8D5-4579-8CF3-D29BAE8A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C3665E-10AD-4DCE-9B47-2EB4B08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8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A70A6-C7AF-46E9-B196-913F032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09B575-BD4F-418A-ABBE-2BAD710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A43F49-7C8E-4ED5-8C30-AF722B83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F9F3DC-E996-4F56-99D8-9376F758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096AF6-E7A1-41D5-94AE-13562F89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B4D1E3-4E7E-4994-811F-44DE381C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3F903-E246-4583-8702-668C2A9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0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DAB8D-EA2D-4514-A0A2-0F10E73E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627F8-759E-44FE-B9A9-AE08898C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B737A8-C599-4BC3-82AB-5D8D0CE8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4EB71E-0A06-4B0B-B08A-C9977B7F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E6617-0A03-4E18-B6C7-B51F6CD6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DA340-7695-47E8-99A6-B4CF5D70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E5A49-BD6C-41F4-8253-C068FF3E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98AD54-CD6D-433E-842F-0957905F2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C0489-988D-499D-9E06-FE7531B7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60343-7AAB-4196-9355-44BFE90A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9C3F8-F5BD-4DE0-80A2-E0998C04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9CB7C-4144-4C89-B8BC-8F1D8FE2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25C942-1BE0-4214-9BB6-260DBD81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7C3C7-EA5C-422C-82EB-214B9BEA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5DF38-BC27-433D-98EB-9C80E1639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5E36-F864-4453-A5E5-3CF893B7B6B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62D00-3AB8-45AB-B190-9EAE98E2C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3B385-B40E-4000-BEC2-AE84132F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2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8F77ECF-651B-43FC-811B-FD1034E43BA8}"/>
              </a:ext>
            </a:extLst>
          </p:cNvPr>
          <p:cNvSpPr/>
          <p:nvPr/>
        </p:nvSpPr>
        <p:spPr>
          <a:xfrm>
            <a:off x="0" y="4063126"/>
            <a:ext cx="12192000" cy="933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05520FC5-3BD7-49A6-86D9-DC416A14E0C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0" t="-4177" r="-4963" b="-3963"/>
          <a:stretch/>
        </p:blipFill>
        <p:spPr bwMode="auto">
          <a:xfrm>
            <a:off x="9067576" y="4063126"/>
            <a:ext cx="570708" cy="85318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94E2517-A7D2-4959-9D93-F2D0A1F2B0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2" y="3962400"/>
            <a:ext cx="2851445" cy="10340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BA1C03-0958-4DB5-9995-3D5A20CA44D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11" y="4063126"/>
            <a:ext cx="2153259" cy="853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0FCE35B-07A2-49F4-A011-BD3703471F6A}"/>
              </a:ext>
            </a:extLst>
          </p:cNvPr>
          <p:cNvSpPr/>
          <p:nvPr/>
        </p:nvSpPr>
        <p:spPr>
          <a:xfrm>
            <a:off x="-256477" y="1605777"/>
            <a:ext cx="12478214" cy="5765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CF46EE-561D-4331-A756-102CA10B50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4" y="1605777"/>
            <a:ext cx="1512999" cy="576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E349568-AFC0-65B1-76FD-0DFF364A4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1609145"/>
            <a:ext cx="1090714" cy="573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155346-8376-AA8F-453B-A3501437D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09" y="1587562"/>
            <a:ext cx="1224542" cy="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063EA31-0877-4A30-8E06-0081DBFA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64" y="719045"/>
            <a:ext cx="1725172" cy="11826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1CA8C1-73CC-45D6-9ED0-4594B0108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4" y="2749396"/>
            <a:ext cx="2508509" cy="158496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10D1FD-9BC2-4D53-BE31-23AA4D30A30B}"/>
              </a:ext>
            </a:extLst>
          </p:cNvPr>
          <p:cNvSpPr txBox="1"/>
          <p:nvPr/>
        </p:nvSpPr>
        <p:spPr>
          <a:xfrm>
            <a:off x="1601722" y="719044"/>
            <a:ext cx="291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Erneuerbare Energien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E57B0E-31D7-421C-ADA8-B506502FA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84" y="1762122"/>
            <a:ext cx="1851099" cy="83099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21726CF-8975-411A-AF4D-3FFBD81F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57" y="1762122"/>
            <a:ext cx="2368301" cy="136245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6FECDEF-BFDD-44E5-90DF-B83B6FE60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63" y="2941563"/>
            <a:ext cx="868530" cy="64928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9F54CAC-9C1D-4BEE-ABA0-80FB0DD0DA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1" t="2272" b="78624"/>
          <a:stretch/>
        </p:blipFill>
        <p:spPr>
          <a:xfrm>
            <a:off x="7139797" y="2919802"/>
            <a:ext cx="673724" cy="692708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F8F674A-3124-4AF0-8322-49A163A35DC7}"/>
              </a:ext>
            </a:extLst>
          </p:cNvPr>
          <p:cNvSpPr/>
          <p:nvPr/>
        </p:nvSpPr>
        <p:spPr>
          <a:xfrm>
            <a:off x="10945368" y="-8698"/>
            <a:ext cx="1246632" cy="104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2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771AD39-0E41-466B-B969-B42024A4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98" y="1224149"/>
            <a:ext cx="1496571" cy="28163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62DF54-088C-4FC8-B655-4724BE6EB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84" y="891916"/>
            <a:ext cx="1786132" cy="17404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3C6E55-17BC-45C6-93DD-E411E9970764}"/>
              </a:ext>
            </a:extLst>
          </p:cNvPr>
          <p:cNvSpPr txBox="1"/>
          <p:nvPr/>
        </p:nvSpPr>
        <p:spPr>
          <a:xfrm>
            <a:off x="8010116" y="719045"/>
            <a:ext cx="18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UGS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57693D-43B6-4BD5-8541-CD03E71C5630}"/>
              </a:ext>
            </a:extLst>
          </p:cNvPr>
          <p:cNvSpPr txBox="1"/>
          <p:nvPr/>
        </p:nvSpPr>
        <p:spPr>
          <a:xfrm>
            <a:off x="6368764" y="2593327"/>
            <a:ext cx="14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Decentral</a:t>
            </a:r>
            <a:endParaRPr lang="de-DE" sz="2400" dirty="0"/>
          </a:p>
          <a:p>
            <a:pPr algn="ctr"/>
            <a:r>
              <a:rPr lang="de-DE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40868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213BDA-F24B-460C-ADFB-51D8366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73" y="932826"/>
            <a:ext cx="5489459" cy="19354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0DF147-9300-4A38-966E-B45F69A7A6D0}"/>
              </a:ext>
            </a:extLst>
          </p:cNvPr>
          <p:cNvSpPr txBox="1"/>
          <p:nvPr/>
        </p:nvSpPr>
        <p:spPr>
          <a:xfrm>
            <a:off x="3801997" y="3081244"/>
            <a:ext cx="291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Methanation</a:t>
            </a:r>
            <a:endParaRPr lang="de-DE" sz="24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D5E3866-0099-4770-BADF-1AAAA5ED1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04" y="4535283"/>
            <a:ext cx="2624333" cy="13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DC81A44-DF39-407C-B994-0C504D3A2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77" y="2609850"/>
            <a:ext cx="2646657" cy="133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6C5E28-C3D2-41DF-999E-FF97D7642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94" y="1420120"/>
            <a:ext cx="2361540" cy="9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58E8A8-6B56-49A1-A225-BBFFEAAED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74" y="772306"/>
            <a:ext cx="1626399" cy="10870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44EF8F-1216-40D0-B113-24935861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8" y="3948023"/>
            <a:ext cx="2129606" cy="10926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DF5EFB-7518-4799-8AED-AE69570C0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74" y="2492132"/>
            <a:ext cx="1585895" cy="7748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BAE3B6-8D44-4CC4-B236-CC67C1552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01" y="5593606"/>
            <a:ext cx="2129606" cy="101844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07D2AE4-9414-4651-A4FF-DE4B5CCFA710}"/>
              </a:ext>
            </a:extLst>
          </p:cNvPr>
          <p:cNvSpPr txBox="1"/>
          <p:nvPr/>
        </p:nvSpPr>
        <p:spPr>
          <a:xfrm>
            <a:off x="4324727" y="345071"/>
            <a:ext cx="291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Quarters</a:t>
            </a:r>
            <a:endParaRPr lang="de-DE" sz="2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A421FD-874A-420F-A7CF-429F0DFD9FD0}"/>
              </a:ext>
            </a:extLst>
          </p:cNvPr>
          <p:cNvSpPr txBox="1"/>
          <p:nvPr/>
        </p:nvSpPr>
        <p:spPr>
          <a:xfrm>
            <a:off x="4520505" y="1989785"/>
            <a:ext cx="255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Mobility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3956AB5-CAC5-4490-8E85-A9AA44679A46}"/>
              </a:ext>
            </a:extLst>
          </p:cNvPr>
          <p:cNvSpPr txBox="1"/>
          <p:nvPr/>
        </p:nvSpPr>
        <p:spPr>
          <a:xfrm>
            <a:off x="4672486" y="3471487"/>
            <a:ext cx="235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Chem. Industry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EF1264-EFE3-46E5-B8E9-9E8DBA0056DE}"/>
              </a:ext>
            </a:extLst>
          </p:cNvPr>
          <p:cNvSpPr txBox="1"/>
          <p:nvPr/>
        </p:nvSpPr>
        <p:spPr>
          <a:xfrm>
            <a:off x="5028331" y="5193496"/>
            <a:ext cx="16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Refinery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8723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Dannenberg</dc:creator>
  <cp:lastModifiedBy>Martin Pumpa</cp:lastModifiedBy>
  <cp:revision>20</cp:revision>
  <dcterms:created xsi:type="dcterms:W3CDTF">2017-12-05T09:32:22Z</dcterms:created>
  <dcterms:modified xsi:type="dcterms:W3CDTF">2022-07-14T09:34:07Z</dcterms:modified>
</cp:coreProperties>
</file>