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400" autoAdjust="0"/>
  </p:normalViewPr>
  <p:slideViewPr>
    <p:cSldViewPr snapToGrid="0">
      <p:cViewPr>
        <p:scale>
          <a:sx n="120" d="100"/>
          <a:sy n="120" d="100"/>
        </p:scale>
        <p:origin x="8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D37EC-D3E4-48A0-B97F-25EE5B69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7CE44F-EE01-45A2-8CD2-DCDB2BF9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DA4BE-A13E-4B1D-959B-B1B3684D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9EE30-09D6-4E92-BE27-3768945F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3C700-BFD3-4743-944B-78951E8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2351-8B2D-480A-8B0F-943A8084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69CDD1-51B9-425E-B00B-1800481C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6797F-E9EB-4BCA-A618-781EC7D5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9FD77-CDD8-4F3A-8132-D0C1A3B2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F19491-3A8D-47C3-BF5A-B173044A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5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CDC2EA-15B8-4567-AA6B-AC76309A8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3842FC-8B6D-4D80-AFF1-3A619CC3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E5833-D92E-404B-AA5B-025AB220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F3357-D581-45FF-AA49-625FD440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76B83F-8826-495D-9A6A-2C6BE98A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2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AB2DF-BECB-495E-B9BD-B54A8EA6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9B070-8F8A-4802-8596-D97E42FB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9D971-B8E6-4C14-B4FA-EA9E2862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454F3-3C1B-423F-BD15-010669FC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8B2A9-4D30-4D39-A28C-6A328658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C02F-6535-4DE7-938C-E9544174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0C600-BF8A-40DF-885C-D1EF973B4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299A9-8579-4977-9FA3-1216ADCA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3656B-7FE8-48F2-BF71-FF8F193B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98D6D-291A-45D7-9D2A-7BA45E7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45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F8F20-46E0-4ADE-9D19-73B46F79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FE0FA-3CFA-41D1-A75F-BD96771E9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20955-2BEF-406A-AF6F-ABF3525F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DFA295-CE5C-4385-B1EF-8035320B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4FF2E-447A-47CC-B303-993AB1B0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81F7FD-0ED8-4810-B7BF-3B9510B3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EA7F5-550A-4E81-9251-F2DC1F4F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C50FB-2C57-4D24-9844-CA51641C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4B3305-BEA9-4C18-91D0-A745814EA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379D97-3888-4D2F-B912-4C86BDC37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52091-127C-45CB-BD7F-F4CAE940D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DA59CC-06B5-403D-AB29-D6F1AC86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43C8C2-E146-40AF-89EA-93C4E808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B10079-5CEF-4906-B766-794E15A9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943A8-C4CB-49EE-8057-2BF13961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F52690-EB80-46BF-B5E3-A7D3C5D1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48B457-9302-45F7-BE04-BD8AEF91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32FE2B-6468-4870-AC59-52B8A93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06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F17FA2-1037-4C0E-913A-9C0A813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5D3A0F-52D2-4E34-AE24-36A2F61D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B0736-D82F-4738-83E1-6BB48CDD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7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67541-5960-4995-8516-EE20C00E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DF968-A1B4-44A0-BA5B-EEE1AA6C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F43BEB-079A-42EF-93BF-7ED9C5B3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9AFEE9-48AB-4773-91FC-9C60BFB8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DDD80-9D0E-411A-9381-8F2B420F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5E843-B9FC-42FA-9654-43B688D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3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4121E-8E40-4CE7-944E-86C29DF7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B15F4C-2801-4AE6-A57D-5692CC862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D9E8B7-7E4D-4DCC-9AF6-FE158994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778B1-120A-4C3F-BA01-28AD9C70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64D26D-0BF4-4098-806D-B39AAF18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9C7A2E-EFD7-462D-A5A1-FFC539C7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E27B25-D9C1-4A13-89AB-02D5C864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AFBE3-2EA2-41CE-9704-F415052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A33BF-659D-4DA2-AA82-62941E2C1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C3E7-09D6-4AB5-8942-CAC9F96FAFD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6C09B-1EC2-4202-924B-7E92F346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C1C0F4-8205-43F7-B3BA-C18D6B863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74D4-91B9-41A1-BDB4-DA19DEB4938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198829386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F857E5A3-C630-4D15-93B3-7F9D81C7CE96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9320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3EA33D79-7038-4786-B76A-688DA371E9EE}"/>
              </a:ext>
            </a:extLst>
          </p:cNvPr>
          <p:cNvGrpSpPr/>
          <p:nvPr/>
        </p:nvGrpSpPr>
        <p:grpSpPr>
          <a:xfrm>
            <a:off x="478062" y="1577404"/>
            <a:ext cx="4853558" cy="3836194"/>
            <a:chOff x="470918" y="1577404"/>
            <a:chExt cx="4853558" cy="3836194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4314959-2C85-4617-B4F4-5BD7D6CFA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9" r="17877"/>
            <a:stretch/>
          </p:blipFill>
          <p:spPr>
            <a:xfrm>
              <a:off x="2895600" y="1577404"/>
              <a:ext cx="2428876" cy="3836194"/>
            </a:xfrm>
            <a:prstGeom prst="rect">
              <a:avLst/>
            </a:prstGeom>
          </p:spPr>
        </p:pic>
        <p:pic>
          <p:nvPicPr>
            <p:cNvPr id="22" name="Image 21" descr="Une image contenant sombre, ciel nocturne&#10;&#10;Description générée automatiquement">
              <a:extLst>
                <a:ext uri="{FF2B5EF4-FFF2-40B4-BE49-F238E27FC236}">
                  <a16:creationId xmlns:a16="http://schemas.microsoft.com/office/drawing/2014/main" id="{1522B3D1-2C91-422D-A5F0-5D8F0E990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18" y="1577404"/>
              <a:ext cx="2424682" cy="3836194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4871EA59-0E05-48F9-A086-9490502581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76" b="95520"/>
          <a:stretch/>
        </p:blipFill>
        <p:spPr>
          <a:xfrm>
            <a:off x="3802431" y="2349020"/>
            <a:ext cx="205071" cy="17193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EBE3564-9FC6-4409-BD11-7CB28E93B9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06" b="95520"/>
          <a:stretch/>
        </p:blipFill>
        <p:spPr>
          <a:xfrm>
            <a:off x="3802431" y="2722934"/>
            <a:ext cx="227880" cy="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9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NAYA Dustyn</dc:creator>
  <cp:lastModifiedBy>NAYA Dustyn</cp:lastModifiedBy>
  <cp:revision>9</cp:revision>
  <dcterms:created xsi:type="dcterms:W3CDTF">2022-06-29T06:56:50Z</dcterms:created>
  <dcterms:modified xsi:type="dcterms:W3CDTF">2022-06-30T09:21:06Z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2022-06-30T09:20:43Z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5eb8c6ca-67c4-412c-9f0f-e5125f462274</vt:lpwstr>
  </property>
  <property fmtid="{D5CDD505-2E9C-101B-9397-08002B2CF9AE}" pid="8" name="MSIP_Label_fd1c0902-ed92-4fed-896d-2e7725de02d4_ContentBits">
    <vt:lpwstr>2</vt:lpwstr>
  </property>
</Properties>
</file>