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15" d="100"/>
          <a:sy n="115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F3155-9F78-463A-A39D-2AEFB6C8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85F3BD-F88A-4271-B535-51817CC6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8AE5B-1AA9-4418-A7BF-A5A29038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F7A80-B3E4-44B8-9A8A-CEA6D8E6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DAF45-6EF0-4115-92F6-E9CBE0EA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6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905B1-6253-435E-AC98-8CEE0442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E2927-19E6-45D0-BBD1-60F95A54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F3D2B-5A02-4029-B8F2-0D9A7DE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EB31E-853E-4EAE-AB91-1F9E31D0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3A2C1-D630-4071-80FC-FD9F7E53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6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D7F49-7599-4E36-914D-2DE509D3A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E3F906-C09E-4CC9-8630-6210320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69265-C763-4E63-93F1-AB48834B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1B187-6BA9-4A06-8E30-89B85A14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0E89B-81F3-4E7E-923D-DD14E7AD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4EFA6-5A4C-4188-9B85-4A6F42C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2BEA9-4770-4A55-A713-0C88CA29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B5DD5-110A-47B9-8C3B-70DADBE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31A8C-C36F-4728-87A8-99EB9008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336DA-C251-4B6C-B2B9-B17457D9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8028F-D777-4DD6-8F7F-51362DB6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57F18-E381-45CF-8B06-1F11F9A2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E6467-BDCB-4A34-9C51-040FCF0A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F1F22-09C4-4D15-AA36-2617E286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0F082-B694-4362-93D4-218DDE29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4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C3A87-BC9B-4324-A217-AE5CB4DA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A8AFD-7AAB-40DC-9A83-D8E7FF2C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9B9530-75E5-4D5E-A62A-FF0BA4A7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302056-5A58-40C4-BF8B-0D2F1C35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A024CF-E9B9-43EC-A3A4-97EBCE27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55D6A-F5D8-485E-A2C2-0BD6DA60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3C7AF-0F12-418A-B085-C0E1874A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7A056-B113-4871-AC8B-890B5BCC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E97D48-320B-4B1B-AF3B-91A40448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C0723-C622-4ACB-87B4-09C1143D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323D2C-A0CF-4AD2-BA06-9EDDD2C1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67FCA-C6A2-42FC-BEB1-1F9300F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09755F-B1A7-4C1A-9E5A-88414E69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970990-F799-4DBA-B14F-9F9A281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2DE97-9402-4144-9D9F-207A95A8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C270D7-3380-4142-81B7-349FA9F9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FC40C9-146B-49F2-9B63-D9FCCC36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3BD98-CA35-4C32-91D5-B4CC4C35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3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F579A1-2F19-4B3E-B440-00CFA2C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25C17-3BBE-4A8D-AA61-4FB5A91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A9656-9532-483B-88C6-7AE4ECF5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4710A-C0DF-4E17-97EB-5C7F7E9F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979C7-C49F-411F-BA33-73F0A12D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528EBD-928A-4B43-A751-6F235623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F0831-A76B-4A9E-8F18-069D0AB3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5C65F-4686-422F-B2BE-8547535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60F8C-B1EC-4F74-8ACE-D8639397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9DC95-6F99-4E64-A4F5-11CAA99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77487-5F96-4836-8A35-0F82738E3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F0053C-1F5C-459F-9BF1-DDB98D74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4207C5-9EDE-4538-940D-9FDADF3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483D3-1672-408F-B54C-B2066AF5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7CA70-8807-4D2D-B913-15791F7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4D34BA-CB98-43E8-A09C-B93A9179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20A4A7-63C6-4572-B766-23FD8D99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D8956-C4F2-4C66-99F4-E7B5C3F58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EFE8-01DA-4B99-870A-A64F7E6EF815}" type="datetimeFigureOut">
              <a:rPr lang="fr-FR" smtClean="0"/>
              <a:t>22/03/2022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04253-FCE2-4317-A98E-21B2DD62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36FB5-E435-471C-9BED-54B3AAC6E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A309-1D64-4A59-A468-820C57306BC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198829386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2EF84B06-4073-4893-A9DB-D40BCE516BC5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5073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rière-plan de motif de losange abstrait">
            <a:extLst>
              <a:ext uri="{FF2B5EF4-FFF2-40B4-BE49-F238E27FC236}">
                <a16:creationId xmlns:a16="http://schemas.microsoft.com/office/drawing/2014/main" id="{E15B8AAC-013B-4DE8-8712-7293AE72A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8" y="0"/>
            <a:ext cx="10284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rière-plan de motif de losange abstrait">
            <a:extLst>
              <a:ext uri="{FF2B5EF4-FFF2-40B4-BE49-F238E27FC236}">
                <a16:creationId xmlns:a16="http://schemas.microsoft.com/office/drawing/2014/main" id="{E15B8AAC-013B-4DE8-8712-7293AE72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323"/>
          <a:stretch/>
        </p:blipFill>
        <p:spPr>
          <a:xfrm>
            <a:off x="521268" y="681639"/>
            <a:ext cx="284395" cy="284400"/>
          </a:xfrm>
          <a:prstGeom prst="rect">
            <a:avLst/>
          </a:prstGeom>
        </p:spPr>
      </p:pic>
      <p:pic>
        <p:nvPicPr>
          <p:cNvPr id="3" name="Image 2" descr="Arrière-plan de motif de losange abstrait">
            <a:extLst>
              <a:ext uri="{FF2B5EF4-FFF2-40B4-BE49-F238E27FC236}">
                <a16:creationId xmlns:a16="http://schemas.microsoft.com/office/drawing/2014/main" id="{0D7E50C6-327B-49F5-888D-33F2C35D6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323"/>
          <a:stretch/>
        </p:blipFill>
        <p:spPr>
          <a:xfrm>
            <a:off x="997864" y="681639"/>
            <a:ext cx="284395" cy="284400"/>
          </a:xfrm>
          <a:prstGeom prst="rect">
            <a:avLst/>
          </a:prstGeom>
        </p:spPr>
      </p:pic>
      <p:pic>
        <p:nvPicPr>
          <p:cNvPr id="4" name="Image 3" descr="Arrière-plan de motif de losange abstrait">
            <a:extLst>
              <a:ext uri="{FF2B5EF4-FFF2-40B4-BE49-F238E27FC236}">
                <a16:creationId xmlns:a16="http://schemas.microsoft.com/office/drawing/2014/main" id="{3F2C8991-A892-4DDE-BA96-C04D2E351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323"/>
          <a:stretch/>
        </p:blipFill>
        <p:spPr>
          <a:xfrm>
            <a:off x="1474460" y="681639"/>
            <a:ext cx="284395" cy="284400"/>
          </a:xfrm>
          <a:prstGeom prst="rect">
            <a:avLst/>
          </a:prstGeom>
        </p:spPr>
      </p:pic>
      <p:pic>
        <p:nvPicPr>
          <p:cNvPr id="6" name="Image 5" descr="Arrière-plan de motif de losange abstrait">
            <a:extLst>
              <a:ext uri="{FF2B5EF4-FFF2-40B4-BE49-F238E27FC236}">
                <a16:creationId xmlns:a16="http://schemas.microsoft.com/office/drawing/2014/main" id="{496C1480-FFC5-4583-AE85-32EF0BF0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323"/>
          <a:stretch/>
        </p:blipFill>
        <p:spPr>
          <a:xfrm>
            <a:off x="1951056" y="681639"/>
            <a:ext cx="284395" cy="284400"/>
          </a:xfrm>
          <a:prstGeom prst="rect">
            <a:avLst/>
          </a:prstGeom>
        </p:spPr>
      </p:pic>
      <p:pic>
        <p:nvPicPr>
          <p:cNvPr id="7" name="Image 6" descr="Arrière-plan de motif de losange abstrait">
            <a:extLst>
              <a:ext uri="{FF2B5EF4-FFF2-40B4-BE49-F238E27FC236}">
                <a16:creationId xmlns:a16="http://schemas.microsoft.com/office/drawing/2014/main" id="{25EB1881-9CE5-4F75-857F-2D78FF76F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323"/>
          <a:stretch/>
        </p:blipFill>
        <p:spPr>
          <a:xfrm>
            <a:off x="2427652" y="681639"/>
            <a:ext cx="284395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5BE993-7E7C-458B-8DD2-D0997505E56B}"/>
              </a:ext>
            </a:extLst>
          </p:cNvPr>
          <p:cNvSpPr/>
          <p:nvPr/>
        </p:nvSpPr>
        <p:spPr>
          <a:xfrm>
            <a:off x="374073" y="415636"/>
            <a:ext cx="11504814" cy="55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E34259-46FE-46A1-802C-8BE2E940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6535" r="4252" b="6507"/>
          <a:stretch/>
        </p:blipFill>
        <p:spPr bwMode="auto">
          <a:xfrm>
            <a:off x="897775" y="1040476"/>
            <a:ext cx="4397432" cy="4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1CEC5771-6A11-40AD-8A54-3EA7588E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56" y="1040476"/>
            <a:ext cx="4400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5BE993-7E7C-458B-8DD2-D0997505E56B}"/>
              </a:ext>
            </a:extLst>
          </p:cNvPr>
          <p:cNvSpPr/>
          <p:nvPr/>
        </p:nvSpPr>
        <p:spPr>
          <a:xfrm>
            <a:off x="216132" y="514003"/>
            <a:ext cx="11504814" cy="556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1CEC5771-6A11-40AD-8A54-3EA7588EE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782782"/>
            <a:ext cx="375440" cy="360000"/>
          </a:xfrm>
          <a:prstGeom prst="rect">
            <a:avLst/>
          </a:prstGeom>
        </p:spPr>
      </p:pic>
      <p:pic>
        <p:nvPicPr>
          <p:cNvPr id="7" name="Image 6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44122698-3871-4365-A2C6-663A142B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5" y="782782"/>
            <a:ext cx="375440" cy="360000"/>
          </a:xfrm>
          <a:prstGeom prst="rect">
            <a:avLst/>
          </a:prstGeom>
        </p:spPr>
      </p:pic>
      <p:pic>
        <p:nvPicPr>
          <p:cNvPr id="8" name="Image 7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C1015F6F-9A73-440A-8AEA-5E21149D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21" y="782782"/>
            <a:ext cx="375440" cy="360000"/>
          </a:xfrm>
          <a:prstGeom prst="rect">
            <a:avLst/>
          </a:prstGeom>
        </p:spPr>
      </p:pic>
      <p:pic>
        <p:nvPicPr>
          <p:cNvPr id="9" name="Image 8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CC4BBBFB-B6FB-4608-B5F3-BA3E6633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77" y="782782"/>
            <a:ext cx="375440" cy="360000"/>
          </a:xfrm>
          <a:prstGeom prst="rect">
            <a:avLst/>
          </a:prstGeom>
        </p:spPr>
      </p:pic>
      <p:pic>
        <p:nvPicPr>
          <p:cNvPr id="14" name="Image 13" descr="Une image contenant objet d’extérieur, nid d’abeille&#10;&#10;Description générée automatiquement">
            <a:extLst>
              <a:ext uri="{FF2B5EF4-FFF2-40B4-BE49-F238E27FC236}">
                <a16:creationId xmlns:a16="http://schemas.microsoft.com/office/drawing/2014/main" id="{527ECEC2-E74A-4175-A5F0-B5B3AA1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33" y="782782"/>
            <a:ext cx="37544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NAYA Dustyn</dc:creator>
  <cp:lastModifiedBy>NAYA Dustyn</cp:lastModifiedBy>
  <cp:revision>7</cp:revision>
  <dcterms:created xsi:type="dcterms:W3CDTF">2022-03-22T14:03:44Z</dcterms:created>
  <dcterms:modified xsi:type="dcterms:W3CDTF">2022-03-22T16:41:09Z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2022-03-22T16:40:42Z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74c3bee6-6268-4e0a-8d3e-7424b52d0651</vt:lpwstr>
  </property>
  <property fmtid="{D5CDD505-2E9C-101B-9397-08002B2CF9AE}" pid="8" name="MSIP_Label_fd1c0902-ed92-4fed-896d-2e7725de02d4_ContentBits">
    <vt:lpwstr>2</vt:lpwstr>
  </property>
</Properties>
</file>