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1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DBC30-13C8-A548-5E21-4F2B7B04D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03DCD2-EBF7-6B49-10F0-10E4A8455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C286C-E463-6AB6-DEEE-EE4B93340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1FAC-4EA7-40FB-86CB-C2907A8D8B48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CDF57-6688-E626-E7BB-10B9BC5A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34D5C-8A0F-4791-254B-C6CE00D29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E6BBC-BB3A-41EF-BF6E-5F074953C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1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ED063-71BF-D51B-0D0C-5545F666C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0CA121-4BFD-77E4-8F88-4102F575A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17498-DED6-FB4B-FA05-D46C26125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1FAC-4EA7-40FB-86CB-C2907A8D8B48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F2982-A3ED-6350-132A-B5A7B9430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70C96-B4A8-F3A2-AB2D-C0DD78144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E6BBC-BB3A-41EF-BF6E-5F074953C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1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B6641-EA14-35AB-79DB-D1E27A7E5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4DC17B-852C-8730-B519-EA3E321D0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6F56A-065B-50AE-B11A-ED85E9E4B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1FAC-4EA7-40FB-86CB-C2907A8D8B48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590EB-7BD6-849C-2084-DC1476ACC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88534-8ED1-BB05-70DE-A59A5D84A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E6BBC-BB3A-41EF-BF6E-5F074953C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16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609D3-1DBB-75F0-430A-9A1F8E53F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81258-3683-6EE2-7682-7A52FC4B5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F8E9C-F112-669E-30BB-38CD64FB7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1FAC-4EA7-40FB-86CB-C2907A8D8B48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13112-7838-85BA-1EF3-B9851BD73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16A7B-3509-E7C8-BB5F-7F15D315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E6BBC-BB3A-41EF-BF6E-5F074953C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04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1DA12-29D6-F4DA-A05B-37D74600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88B79-166B-F7C8-7EEF-6ACAFC9E3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D73F4-F052-8046-94C8-0A0248AFC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1FAC-4EA7-40FB-86CB-C2907A8D8B48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8E8CB-5AA6-42F4-BF4F-D2D814CF1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8DC7F-BED3-68A3-9D3A-FF3B2C721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E6BBC-BB3A-41EF-BF6E-5F074953C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1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85BA1-FB5D-7F84-5BB4-4F66FE12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D7222-09A2-2F93-E46B-650322992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E3CE1-842D-0ACD-DDEC-71032E9AF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CB63E-7E23-A967-B6C0-EF3C91541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1FAC-4EA7-40FB-86CB-C2907A8D8B48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0D302-5A71-F531-BE09-38EA8B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579F22-4B38-49E4-463E-B0E7B5842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E6BBC-BB3A-41EF-BF6E-5F074953C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4B408-989B-6ACE-5BC0-A7DF65FB3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9D561-34C2-9659-03C8-B78B13767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7270C-D375-636B-7332-45CE39315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06D628-CCA7-F99E-3560-DB80A9383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F580A1-37E9-BD82-3D3F-DD1EFA8F6F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896CA5-4B6D-72FC-8E5C-8E763A36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1FAC-4EA7-40FB-86CB-C2907A8D8B48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F08F18-99D3-5646-574B-C9EFA632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C621FB-0043-8BA1-1536-972CFFB2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E6BBC-BB3A-41EF-BF6E-5F074953C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59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EC192-2367-33C4-40A9-F72A2AF74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652024-B72C-86BA-96BA-A8F70FAC1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1FAC-4EA7-40FB-86CB-C2907A8D8B48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9933F5-A2F4-6D32-B0CB-031FBE9C4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4AD9A-0A57-442F-E09D-F78131D59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E6BBC-BB3A-41EF-BF6E-5F074953C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34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6DF671-418E-8FAF-2864-D6C75C1A6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1FAC-4EA7-40FB-86CB-C2907A8D8B48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53B3B3-B908-D90F-4AEC-B8F433240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EE2CD-2F60-7105-6425-A106CD1CB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E6BBC-BB3A-41EF-BF6E-5F074953C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8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96028-81CD-8DF3-BC02-743B529CB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4EE7D-62D2-9233-499E-0275D48F1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FA7FB-B673-2FA8-D498-E7048D804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843D7-F111-2C1C-447D-4FAB29C5A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1FAC-4EA7-40FB-86CB-C2907A8D8B48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1946F-1BD6-54FA-23A8-10602FEFB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BDF56-4940-0200-980A-C35079E5D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E6BBC-BB3A-41EF-BF6E-5F074953C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28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53757-8D14-6105-17FD-99220F6DE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ED12AA-7F06-8F51-CD91-C2C8EE5A79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DBC4B-FF89-0815-82D4-F2B20604B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C6341-0AAD-61E6-D3EF-F3F118954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1FAC-4EA7-40FB-86CB-C2907A8D8B48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93627-9F19-AF0D-9252-B05DC0DF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DF008-E988-6DE3-A3E6-CE5918536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E6BBC-BB3A-41EF-BF6E-5F074953C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49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03C5A1-43E7-D3C0-8E87-09BD379E3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B645A-0671-AF93-5C45-B2C5EB1C8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CEAD0-20F0-A1F5-2114-50F3FAE0C1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F21FAC-4EA7-40FB-86CB-C2907A8D8B48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D48A6-77B3-EE2E-FE42-89152B6E37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A8F9E-C441-AC64-41DB-88D4D4806C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0E6BBC-BB3A-41EF-BF6E-5F074953C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92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2B6B9-BFF2-7F02-A999-998716F87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Threat actor : OCEANLOTUS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EFC5E7-B444-2A8F-8F7C-EAA96644E7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680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62B7B-4E7C-3AF4-DB67-307BA1E0E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Hackers skills and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1A4C6-1AC3-7DE9-7362-F4A12B985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: ATP</a:t>
            </a:r>
          </a:p>
          <a:p>
            <a:r>
              <a:rPr lang="en-US" dirty="0"/>
              <a:t>Aliases: </a:t>
            </a:r>
            <a:r>
              <a:rPr lang="en-US" dirty="0" err="1"/>
              <a:t>Sealotus</a:t>
            </a:r>
            <a:endParaRPr lang="en-US" dirty="0"/>
          </a:p>
          <a:p>
            <a:r>
              <a:rPr lang="en-US" dirty="0"/>
              <a:t>From : Vietnam </a:t>
            </a:r>
          </a:p>
          <a:p>
            <a:r>
              <a:rPr lang="en-US" dirty="0"/>
              <a:t>Skill level : sophisticated, professional, </a:t>
            </a:r>
          </a:p>
          <a:p>
            <a:r>
              <a:rPr lang="en-US" dirty="0"/>
              <a:t>they create their own hacking tools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065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99ED9-1A58-2A41-AE02-DF5B1A9E4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1.A </a:t>
            </a:r>
            <a:r>
              <a:rPr lang="en-US" dirty="0" err="1"/>
              <a:t>Oceanlotus</a:t>
            </a:r>
            <a:r>
              <a:rPr lang="en-US" dirty="0"/>
              <a:t> motivation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62CE5-D93F-E9CD-8AD6-E85A29129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Exploitation</a:t>
            </a:r>
          </a:p>
          <a:p>
            <a:r>
              <a:rPr lang="en-US" dirty="0"/>
              <a:t>Espionage </a:t>
            </a:r>
          </a:p>
          <a:p>
            <a:r>
              <a:rPr lang="en-US" dirty="0"/>
              <a:t>Find vulnerabilities in government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112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42E82-F406-3920-6AD7-8C6D80791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Geo political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A20E9-EFE2-AC35-58C6-D21983586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9434C"/>
                </a:solidFill>
                <a:effectLst/>
                <a:latin typeface="Roboto-Regular"/>
              </a:rPr>
              <a:t>targeted multiple private sector industries as well as foreign governments, dissidents, and journalists with a strong focus on Southeast Asian countries like Vietnam, the Philippines, Laos, and Cambodia</a:t>
            </a:r>
          </a:p>
          <a:p>
            <a:endParaRPr lang="en-US" dirty="0">
              <a:solidFill>
                <a:srgbClr val="39434C"/>
              </a:solidFill>
              <a:latin typeface="Roboto-Regular"/>
            </a:endParaRPr>
          </a:p>
          <a:p>
            <a:r>
              <a:rPr lang="en-US" b="0" i="1" dirty="0">
                <a:solidFill>
                  <a:srgbClr val="05103E"/>
                </a:solidFill>
                <a:effectLst/>
                <a:latin typeface="Times New Roman" panose="02020603050405020304" pitchFamily="18" charset="0"/>
              </a:rPr>
              <a:t>APT32, </a:t>
            </a:r>
            <a:r>
              <a:rPr lang="en-US" b="0" i="1" dirty="0" err="1">
                <a:solidFill>
                  <a:srgbClr val="05103E"/>
                </a:solidFill>
                <a:effectLst/>
                <a:latin typeface="Times New Roman" panose="02020603050405020304" pitchFamily="18" charset="0"/>
              </a:rPr>
              <a:t>SeaLotus</a:t>
            </a:r>
            <a:r>
              <a:rPr lang="en-US" b="0" i="1" dirty="0">
                <a:solidFill>
                  <a:srgbClr val="05103E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b="0" i="1" dirty="0" err="1">
                <a:solidFill>
                  <a:srgbClr val="05103E"/>
                </a:solidFill>
                <a:effectLst/>
                <a:latin typeface="Times New Roman" panose="02020603050405020304" pitchFamily="18" charset="0"/>
              </a:rPr>
              <a:t>OceanLotus</a:t>
            </a:r>
            <a:r>
              <a:rPr lang="en-US" b="0" i="1" dirty="0">
                <a:solidFill>
                  <a:srgbClr val="05103E"/>
                </a:solidFill>
                <a:effectLst/>
                <a:latin typeface="Times New Roman" panose="02020603050405020304" pitchFamily="18" charset="0"/>
              </a:rPr>
              <a:t>, APT-C-00, Canvas Cyclone, BISMUTH, Group G0050 | MITRE ATT&amp;CK®</a:t>
            </a:r>
            <a:r>
              <a:rPr lang="en-US" b="0" i="0" dirty="0">
                <a:solidFill>
                  <a:srgbClr val="05103E"/>
                </a:solidFill>
                <a:effectLst/>
                <a:latin typeface="Times New Roman" panose="02020603050405020304" pitchFamily="18" charset="0"/>
              </a:rPr>
              <a:t>. (n.d.). https://attack.mitre.org/groups/G0050/</a:t>
            </a:r>
            <a:endParaRPr lang="en-US" dirty="0">
              <a:solidFill>
                <a:srgbClr val="39434C"/>
              </a:solidFill>
              <a:latin typeface="Roboto-Regula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620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CD4FD-2E78-94C6-5D13-577EF12B3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2.A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8F3D6-C1FA-AA06-913E-47BC9BB53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are trying to gather information to possibly do something bigger.</a:t>
            </a:r>
          </a:p>
          <a:p>
            <a:endParaRPr lang="en-US" dirty="0"/>
          </a:p>
          <a:p>
            <a:r>
              <a:rPr lang="en-US" dirty="0"/>
              <a:t>Provoke Fear and lost of confidence in </a:t>
            </a:r>
            <a:r>
              <a:rPr lang="en-US" dirty="0" err="1"/>
              <a:t>governement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328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F0355-E951-1B36-5D66-66AE2BB27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Tradecraft, tactics, and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91AA8-5EC5-A7AD-B4E9-574AEC840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Lockheed Martin Kill Chain</a:t>
            </a:r>
          </a:p>
          <a:p>
            <a:pPr lvl="1"/>
            <a:r>
              <a:rPr lang="en-US" dirty="0"/>
              <a:t>Reconnaissance – Governments and business in Vietnam, </a:t>
            </a:r>
            <a:r>
              <a:rPr lang="en-US" dirty="0" err="1"/>
              <a:t>p</a:t>
            </a:r>
            <a:r>
              <a:rPr lang="en-US" b="0" i="0" dirty="0" err="1">
                <a:solidFill>
                  <a:srgbClr val="39434C"/>
                </a:solidFill>
                <a:effectLst/>
                <a:latin typeface="Roboto-Regular"/>
              </a:rPr>
              <a:t>hilippines</a:t>
            </a:r>
            <a:r>
              <a:rPr lang="en-US" b="0" i="0" dirty="0">
                <a:solidFill>
                  <a:srgbClr val="39434C"/>
                </a:solidFill>
                <a:effectLst/>
                <a:latin typeface="Roboto-Regular"/>
              </a:rPr>
              <a:t>, Laos, and Cambodia</a:t>
            </a:r>
          </a:p>
          <a:p>
            <a:pPr lvl="1"/>
            <a:r>
              <a:rPr lang="en-US" dirty="0"/>
              <a:t>Weaponization – create malware to gather information from target</a:t>
            </a:r>
          </a:p>
          <a:p>
            <a:pPr lvl="1"/>
            <a:r>
              <a:rPr lang="en-US" dirty="0"/>
              <a:t>Deliver – malware has been deployed via email, </a:t>
            </a:r>
            <a:r>
              <a:rPr lang="en-US" dirty="0" err="1"/>
              <a:t>usb</a:t>
            </a:r>
            <a:r>
              <a:rPr lang="en-US" dirty="0"/>
              <a:t>, social, etc..</a:t>
            </a:r>
          </a:p>
          <a:p>
            <a:pPr lvl="1"/>
            <a:r>
              <a:rPr lang="en-US" dirty="0"/>
              <a:t>Exploitation – having someone click on a link from the email</a:t>
            </a:r>
          </a:p>
          <a:p>
            <a:pPr lvl="1"/>
            <a:r>
              <a:rPr lang="en-US" dirty="0"/>
              <a:t>Installation – after victims click on link now </a:t>
            </a:r>
            <a:r>
              <a:rPr lang="en-US" dirty="0" err="1"/>
              <a:t>webshell</a:t>
            </a:r>
            <a:r>
              <a:rPr lang="en-US" dirty="0"/>
              <a:t>  or a service is </a:t>
            </a:r>
            <a:r>
              <a:rPr lang="en-US" dirty="0" err="1"/>
              <a:t>insalled</a:t>
            </a:r>
            <a:r>
              <a:rPr lang="en-US" dirty="0"/>
              <a:t> to exploit</a:t>
            </a:r>
          </a:p>
          <a:p>
            <a:pPr lvl="1"/>
            <a:r>
              <a:rPr lang="en-US" dirty="0"/>
              <a:t>Command and control – open a 2 way communication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016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FB51F-C445-AD7F-5B8D-D92BB9996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End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1D65D-5DA3-3373-76DA-88D618656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They’ve had an exploitive end effect</a:t>
            </a:r>
          </a:p>
          <a:p>
            <a:r>
              <a:rPr lang="en-US" dirty="0"/>
              <a:t>Primary – infected Pc with spyware</a:t>
            </a:r>
          </a:p>
          <a:p>
            <a:r>
              <a:rPr lang="en-US" dirty="0"/>
              <a:t>Secondary – access to network infrastructure, loss of confidence in government</a:t>
            </a:r>
          </a:p>
          <a:p>
            <a:r>
              <a:rPr lang="en-US" dirty="0"/>
              <a:t>Second order -  society was affected through information that was exploited</a:t>
            </a:r>
          </a:p>
        </p:txBody>
      </p:sp>
    </p:spTree>
    <p:extLst>
      <p:ext uri="{BB962C8B-B14F-4D97-AF65-F5344CB8AC3E}">
        <p14:creationId xmlns:p14="http://schemas.microsoft.com/office/powerpoint/2010/main" val="951794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D65B1-06A8-E417-E80F-9E02BB77F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Threat actor – concerns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10A56-BFE2-B87D-FB10-E23A642B8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Oceanlotus</a:t>
            </a:r>
            <a:r>
              <a:rPr lang="en-US" dirty="0"/>
              <a:t> is both Private and a public concern for policy makers. They’ve been able to attack and spy on government businesses and more; therefore, policy makers should implement and enforce restrictions similar cases.</a:t>
            </a:r>
          </a:p>
        </p:txBody>
      </p:sp>
    </p:spTree>
    <p:extLst>
      <p:ext uri="{BB962C8B-B14F-4D97-AF65-F5344CB8AC3E}">
        <p14:creationId xmlns:p14="http://schemas.microsoft.com/office/powerpoint/2010/main" val="3578719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310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Roboto-Regular</vt:lpstr>
      <vt:lpstr>Times New Roman</vt:lpstr>
      <vt:lpstr>Office Theme</vt:lpstr>
      <vt:lpstr>Threat actor : OCEANLOTUS</vt:lpstr>
      <vt:lpstr>1. Hackers skills and resources</vt:lpstr>
      <vt:lpstr>1.A Oceanlotus motivation </vt:lpstr>
      <vt:lpstr>2. Geo political context</vt:lpstr>
      <vt:lpstr>2.A Insights</vt:lpstr>
      <vt:lpstr>3 Tradecraft, tactics, and processes</vt:lpstr>
      <vt:lpstr>4 End effects</vt:lpstr>
      <vt:lpstr>5 Threat actor – concerns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Morales, Joel</dc:creator>
  <cp:lastModifiedBy>Morales, Joel</cp:lastModifiedBy>
  <cp:revision>1</cp:revision>
  <dcterms:created xsi:type="dcterms:W3CDTF">2024-10-25T18:25:39Z</dcterms:created>
  <dcterms:modified xsi:type="dcterms:W3CDTF">2024-10-25T21:26:23Z</dcterms:modified>
</cp:coreProperties>
</file>