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947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801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602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394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169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1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4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3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1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0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3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816" y="1468474"/>
            <a:ext cx="10143241" cy="34711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/>
              <a:t>Real-Time Currency and Gold Price </a:t>
            </a:r>
            <a:endParaRPr lang="en-US" sz="5400" b="1" cap="all" dirty="0" smtClean="0"/>
          </a:p>
          <a:p>
            <a:pPr algn="ctr"/>
            <a:r>
              <a:rPr lang="en-US" sz="5400" b="1" cap="all" dirty="0" smtClean="0"/>
              <a:t>Tracker </a:t>
            </a:r>
            <a:r>
              <a:rPr lang="en-US" sz="5400" b="1" cap="all" dirty="0"/>
              <a:t>with DevOps Integration</a:t>
            </a:r>
            <a:endParaRPr lang="en-US" sz="5400" b="1" cap="all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0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732" y="298007"/>
            <a:ext cx="8062094" cy="89919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OUTLINE OF PROJECT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906" y="4713402"/>
            <a:ext cx="9426804" cy="4685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6054" y="1510177"/>
            <a:ext cx="98887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Containerized Python application for scraping real-time currency exchange rates and gold prices.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Converts scraped data into USD and stores it for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Deployed using 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Docker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orchestrated with 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Kubernetes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Utilizes mounted volumes for data persistence across deployments.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Exports key metrics to 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Prometheus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including exchange rates and scrape times.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 real-time visualization and trend analysis via </a:t>
            </a:r>
            <a:r>
              <a:rPr kumimoji="0" lang="en-US" altLang="en-US" sz="2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Grafana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dashboards. </a:t>
            </a:r>
          </a:p>
        </p:txBody>
      </p:sp>
    </p:spTree>
    <p:extLst>
      <p:ext uri="{BB962C8B-B14F-4D97-AF65-F5344CB8AC3E}">
        <p14:creationId xmlns:p14="http://schemas.microsoft.com/office/powerpoint/2010/main" val="22466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46516" y="222592"/>
            <a:ext cx="5118755" cy="89919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KEY FEATURES</a:t>
            </a:r>
            <a:endParaRPr lang="en-IN" sz="54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3906" y="4685121"/>
            <a:ext cx="9426804" cy="4685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2674" y="1245384"/>
            <a:ext cx="9936942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Web Scraping:</a:t>
            </a:r>
            <a:r>
              <a:rPr lang="en-US" sz="2600" dirty="0"/>
              <a:t> Extracts live currency and gold price data from online sources using </a:t>
            </a:r>
            <a:r>
              <a:rPr lang="en-US" sz="2600" dirty="0" err="1"/>
              <a:t>BeautifulSoup</a:t>
            </a:r>
            <a:r>
              <a:rPr lang="en-US" sz="26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Currency Conversion:</a:t>
            </a:r>
            <a:r>
              <a:rPr lang="en-US" sz="2600" dirty="0"/>
              <a:t> Converts currency values to USD for comparison across countries.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Data Storage:</a:t>
            </a:r>
            <a:r>
              <a:rPr lang="en-US" sz="2600" dirty="0"/>
              <a:t> Stores historical data in a persistent volume to track price changes over time.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Containerization:</a:t>
            </a:r>
            <a:r>
              <a:rPr lang="en-US" sz="2600" dirty="0"/>
              <a:t> Uses Docker for consistent deployment across environments.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Kubernetes Orchestration:</a:t>
            </a:r>
            <a:r>
              <a:rPr lang="en-US" sz="2600" dirty="0"/>
              <a:t> Manages the deployment, scaling, and operation of containers using </a:t>
            </a:r>
            <a:r>
              <a:rPr lang="en-US" sz="2600" dirty="0" err="1"/>
              <a:t>Minikube</a:t>
            </a:r>
            <a:r>
              <a:rPr lang="en-US" sz="26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Monitoring &amp; Visualization:</a:t>
            </a:r>
            <a:r>
              <a:rPr lang="en-US" sz="2600" dirty="0"/>
              <a:t> Prometheus scrapes metrics, and </a:t>
            </a:r>
            <a:r>
              <a:rPr lang="en-US" sz="2600" dirty="0" err="1"/>
              <a:t>Grafana</a:t>
            </a:r>
            <a:r>
              <a:rPr lang="en-US" sz="2600" dirty="0"/>
              <a:t> visualizes currency and gold price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5231" y="288583"/>
            <a:ext cx="4432775" cy="89919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FLOWCHART</a:t>
            </a:r>
            <a:endParaRPr lang="en-IN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7" y="1702984"/>
            <a:ext cx="11241965" cy="32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7612" y="335717"/>
            <a:ext cx="8984290" cy="89919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TECHSTACK AND USE-CASE</a:t>
            </a:r>
            <a:endParaRPr lang="en-IN" sz="54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7612" y="1809704"/>
            <a:ext cx="983324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00" b="1" dirty="0" smtClean="0"/>
              <a:t>Languages/Tools</a:t>
            </a:r>
            <a:r>
              <a:rPr lang="en-IN" sz="2600" b="1" dirty="0"/>
              <a:t>:</a:t>
            </a:r>
            <a:r>
              <a:rPr lang="en-IN" sz="2600" dirty="0"/>
              <a:t> Python, Docker, Kubernetes, Prometheus, </a:t>
            </a:r>
            <a:r>
              <a:rPr lang="en-IN" sz="2600" dirty="0" err="1"/>
              <a:t>Grafana</a:t>
            </a:r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00" b="1" dirty="0"/>
              <a:t>Platform:</a:t>
            </a:r>
            <a:r>
              <a:rPr lang="en-IN" sz="2600" dirty="0"/>
              <a:t> Docker Desktop, </a:t>
            </a:r>
            <a:r>
              <a:rPr lang="en-IN" sz="2600" dirty="0" err="1"/>
              <a:t>Minikube</a:t>
            </a:r>
            <a:r>
              <a:rPr lang="en-IN" sz="2600" dirty="0"/>
              <a:t>, </a:t>
            </a:r>
            <a:r>
              <a:rPr lang="en-IN" sz="2600" dirty="0" err="1"/>
              <a:t>PyCharm</a:t>
            </a:r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00" b="1" dirty="0"/>
              <a:t>Version Control:</a:t>
            </a:r>
            <a:r>
              <a:rPr lang="en-IN" sz="2600" dirty="0"/>
              <a:t> GitHub (Dev-1775/</a:t>
            </a:r>
            <a:r>
              <a:rPr lang="en-IN" sz="2600" dirty="0" err="1"/>
              <a:t>GoldPriceDevOps</a:t>
            </a:r>
            <a:r>
              <a:rPr lang="en-IN" sz="26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 smtClean="0"/>
              <a:t>USE-CASE: </a:t>
            </a:r>
            <a:r>
              <a:rPr lang="en-US" sz="2600" dirty="0" smtClean="0"/>
              <a:t>Track </a:t>
            </a:r>
            <a:r>
              <a:rPr lang="en-US" sz="2600" dirty="0"/>
              <a:t>and visualize real-time gold prices and currency exchange rates to identify trends and insights over time, suitable for financial analysis and investment decisions.</a:t>
            </a:r>
            <a:endParaRPr lang="en-IN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94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70930" y="307438"/>
            <a:ext cx="8140336" cy="89919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GRAFANA DASHBOARD</a:t>
            </a:r>
            <a:endParaRPr lang="en-IN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00" y="1480009"/>
            <a:ext cx="10719220" cy="48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38224" y="335718"/>
            <a:ext cx="6912369" cy="89919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PROMETHEUS PODS</a:t>
            </a:r>
            <a:endParaRPr lang="en-IN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3" y="1627038"/>
            <a:ext cx="11145872" cy="32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913" y="194315"/>
            <a:ext cx="6743122" cy="89919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DOCKER DESKTOP</a:t>
            </a:r>
            <a:endParaRPr lang="en-IN" sz="5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0" y="1227829"/>
            <a:ext cx="10797081" cy="53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865</TotalTime>
  <Words>231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PowerPoint Presentation</vt:lpstr>
      <vt:lpstr>OUTLINE OF PROJECT</vt:lpstr>
      <vt:lpstr>KEY FEATURES</vt:lpstr>
      <vt:lpstr>FLOWCHART</vt:lpstr>
      <vt:lpstr>TECHSTACK AND USE-CASE</vt:lpstr>
      <vt:lpstr>GRAFANA DASHBOARD</vt:lpstr>
      <vt:lpstr>PROMETHEUS PODS</vt:lpstr>
      <vt:lpstr>DOCKER DESKTOP</vt:lpstr>
    </vt:vector>
  </TitlesOfParts>
  <Company>Incedo Technology Solution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Pithva Dev Deepakbhai</dc:creator>
  <cp:lastModifiedBy>Pithva Dev Deepakbhai</cp:lastModifiedBy>
  <cp:revision>8</cp:revision>
  <dcterms:created xsi:type="dcterms:W3CDTF">2024-09-25T15:40:00Z</dcterms:created>
  <dcterms:modified xsi:type="dcterms:W3CDTF">2024-09-26T06:05:14Z</dcterms:modified>
</cp:coreProperties>
</file>