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13" y="0"/>
            <a:ext cx="7069074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133" y="0"/>
            <a:ext cx="6952233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18" y="0"/>
            <a:ext cx="7293736" cy="1069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2023-10-24T15:17:08Z</dcterms:created>
  <dcterms:modified xsi:type="dcterms:W3CDTF">2023-10-24T15:17:08Z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LastSaved">
    <vt:filetime>2023-10-24T00:00:00Z</vt:filetime>
  </property>
</Properties>
</file>